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62" r:id="rId8"/>
    <p:sldId id="272" r:id="rId9"/>
    <p:sldId id="273" r:id="rId10"/>
    <p:sldId id="260" r:id="rId11"/>
    <p:sldId id="274" r:id="rId12"/>
    <p:sldId id="276" r:id="rId13"/>
    <p:sldId id="271" r:id="rId14"/>
    <p:sldId id="270" r:id="rId15"/>
  </p:sldIdLst>
  <p:sldSz cx="18288000" cy="10287000"/>
  <p:notesSz cx="6858000" cy="9144000"/>
  <p:embeddedFontLst>
    <p:embeddedFont>
      <p:font typeface="Cabin Sketch" panose="020B0604020202020204" charset="0"/>
      <p:regular r:id="rId16"/>
    </p:embeddedFont>
    <p:embeddedFont>
      <p:font typeface="Caveat Brush" pitchFamily="2"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4B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609159-3D6A-4244-4EB0-FF008C29B7CA}" v="3059" dt="2025-04-07T03:11:19.875"/>
    <p1510:client id="{5AE702C3-C5F8-FC7D-C03B-A5242FF5496B}" v="459" dt="2025-04-06T22:09:28.6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589" autoAdjust="0"/>
  </p:normalViewPr>
  <p:slideViewPr>
    <p:cSldViewPr>
      <p:cViewPr varScale="1">
        <p:scale>
          <a:sx n="80" d="100"/>
          <a:sy n="80" d="100"/>
        </p:scale>
        <p:origin x="824"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ris, Haleigh" userId="dfc8e91e-0ddc-430f-828f-92a306d8ca33" providerId="ADAL" clId="{03F42A5E-C0A2-4856-B202-46A124283F28}"/>
    <pc:docChg chg="undo custSel addSld delSld modSld sldOrd">
      <pc:chgData name="Harris, Haleigh" userId="dfc8e91e-0ddc-430f-828f-92a306d8ca33" providerId="ADAL" clId="{03F42A5E-C0A2-4856-B202-46A124283F28}" dt="2025-03-25T23:16:23.395" v="64" actId="1076"/>
      <pc:docMkLst>
        <pc:docMk/>
      </pc:docMkLst>
      <pc:sldChg chg="addSp delSp modSp add del mod">
        <pc:chgData name="Harris, Haleigh" userId="dfc8e91e-0ddc-430f-828f-92a306d8ca33" providerId="ADAL" clId="{03F42A5E-C0A2-4856-B202-46A124283F28}" dt="2025-03-25T23:16:23.395" v="64" actId="1076"/>
        <pc:sldMkLst>
          <pc:docMk/>
          <pc:sldMk cId="0" sldId="256"/>
        </pc:sldMkLst>
        <pc:spChg chg="mod">
          <ac:chgData name="Harris, Haleigh" userId="dfc8e91e-0ddc-430f-828f-92a306d8ca33" providerId="ADAL" clId="{03F42A5E-C0A2-4856-B202-46A124283F28}" dt="2025-03-25T23:16:23.395" v="64" actId="1076"/>
          <ac:spMkLst>
            <pc:docMk/>
            <pc:sldMk cId="0" sldId="256"/>
            <ac:spMk id="2" creationId="{00000000-0000-0000-0000-000000000000}"/>
          </ac:spMkLst>
        </pc:spChg>
        <pc:spChg chg="del">
          <ac:chgData name="Harris, Haleigh" userId="dfc8e91e-0ddc-430f-828f-92a306d8ca33" providerId="ADAL" clId="{03F42A5E-C0A2-4856-B202-46A124283F28}" dt="2025-03-25T18:01:05.253" v="23" actId="478"/>
          <ac:spMkLst>
            <pc:docMk/>
            <pc:sldMk cId="0" sldId="256"/>
            <ac:spMk id="5" creationId="{00000000-0000-0000-0000-000000000000}"/>
          </ac:spMkLst>
        </pc:spChg>
        <pc:spChg chg="mod">
          <ac:chgData name="Harris, Haleigh" userId="dfc8e91e-0ddc-430f-828f-92a306d8ca33" providerId="ADAL" clId="{03F42A5E-C0A2-4856-B202-46A124283F28}" dt="2025-03-25T17:07:34.268" v="15" actId="1076"/>
          <ac:spMkLst>
            <pc:docMk/>
            <pc:sldMk cId="0" sldId="256"/>
            <ac:spMk id="6" creationId="{00000000-0000-0000-0000-000000000000}"/>
          </ac:spMkLst>
        </pc:spChg>
        <pc:spChg chg="del">
          <ac:chgData name="Harris, Haleigh" userId="dfc8e91e-0ddc-430f-828f-92a306d8ca33" providerId="ADAL" clId="{03F42A5E-C0A2-4856-B202-46A124283F28}" dt="2025-03-25T23:16:12.737" v="58" actId="478"/>
          <ac:spMkLst>
            <pc:docMk/>
            <pc:sldMk cId="0" sldId="256"/>
            <ac:spMk id="8" creationId="{00000000-0000-0000-0000-000000000000}"/>
          </ac:spMkLst>
        </pc:spChg>
        <pc:spChg chg="add mod">
          <ac:chgData name="Harris, Haleigh" userId="dfc8e91e-0ddc-430f-828f-92a306d8ca33" providerId="ADAL" clId="{03F42A5E-C0A2-4856-B202-46A124283F28}" dt="2025-03-25T18:01:23.899" v="26" actId="1076"/>
          <ac:spMkLst>
            <pc:docMk/>
            <pc:sldMk cId="0" sldId="256"/>
            <ac:spMk id="9" creationId="{9089459A-5AD4-4DB5-CF2A-AC1DE5E79245}"/>
          </ac:spMkLst>
        </pc:spChg>
        <pc:picChg chg="add mod">
          <ac:chgData name="Harris, Haleigh" userId="dfc8e91e-0ddc-430f-828f-92a306d8ca33" providerId="ADAL" clId="{03F42A5E-C0A2-4856-B202-46A124283F28}" dt="2025-03-25T23:16:20.654" v="63" actId="962"/>
          <ac:picMkLst>
            <pc:docMk/>
            <pc:sldMk cId="0" sldId="256"/>
            <ac:picMk id="11" creationId="{7973700E-97B8-64E7-028B-6BD7D1C99FA0}"/>
          </ac:picMkLst>
        </pc:picChg>
      </pc:sldChg>
      <pc:sldChg chg="addSp delSp modSp mod">
        <pc:chgData name="Harris, Haleigh" userId="dfc8e91e-0ddc-430f-828f-92a306d8ca33" providerId="ADAL" clId="{03F42A5E-C0A2-4856-B202-46A124283F28}" dt="2025-03-25T23:13:46.704" v="57" actId="1076"/>
        <pc:sldMkLst>
          <pc:docMk/>
          <pc:sldMk cId="0" sldId="258"/>
        </pc:sldMkLst>
        <pc:spChg chg="mod">
          <ac:chgData name="Harris, Haleigh" userId="dfc8e91e-0ddc-430f-828f-92a306d8ca33" providerId="ADAL" clId="{03F42A5E-C0A2-4856-B202-46A124283F28}" dt="2025-03-25T23:13:31.335" v="52" actId="962"/>
          <ac:spMkLst>
            <pc:docMk/>
            <pc:sldMk cId="0" sldId="258"/>
            <ac:spMk id="2" creationId="{00000000-0000-0000-0000-000000000000}"/>
          </ac:spMkLst>
        </pc:spChg>
        <pc:spChg chg="del">
          <ac:chgData name="Harris, Haleigh" userId="dfc8e91e-0ddc-430f-828f-92a306d8ca33" providerId="ADAL" clId="{03F42A5E-C0A2-4856-B202-46A124283F28}" dt="2025-03-25T23:13:44.749" v="56" actId="478"/>
          <ac:spMkLst>
            <pc:docMk/>
            <pc:sldMk cId="0" sldId="258"/>
            <ac:spMk id="5" creationId="{00000000-0000-0000-0000-000000000000}"/>
          </ac:spMkLst>
        </pc:spChg>
        <pc:picChg chg="add mod">
          <ac:chgData name="Harris, Haleigh" userId="dfc8e91e-0ddc-430f-828f-92a306d8ca33" providerId="ADAL" clId="{03F42A5E-C0A2-4856-B202-46A124283F28}" dt="2025-03-25T23:13:46.704" v="57" actId="1076"/>
          <ac:picMkLst>
            <pc:docMk/>
            <pc:sldMk cId="0" sldId="258"/>
            <ac:picMk id="11" creationId="{19B73C41-E392-582A-8B1F-D151F3F7B0BB}"/>
          </ac:picMkLst>
        </pc:picChg>
      </pc:sldChg>
      <pc:sldChg chg="addSp delSp modSp mod ord">
        <pc:chgData name="Harris, Haleigh" userId="dfc8e91e-0ddc-430f-828f-92a306d8ca33" providerId="ADAL" clId="{03F42A5E-C0A2-4856-B202-46A124283F28}" dt="2025-03-25T19:24:21.441" v="49" actId="1582"/>
        <pc:sldMkLst>
          <pc:docMk/>
          <pc:sldMk cId="0" sldId="269"/>
        </pc:sldMkLst>
        <pc:spChg chg="del">
          <ac:chgData name="Harris, Haleigh" userId="dfc8e91e-0ddc-430f-828f-92a306d8ca33" providerId="ADAL" clId="{03F42A5E-C0A2-4856-B202-46A124283F28}" dt="2025-03-25T19:23:39.692" v="41" actId="478"/>
          <ac:spMkLst>
            <pc:docMk/>
            <pc:sldMk cId="0" sldId="269"/>
            <ac:spMk id="3" creationId="{00000000-0000-0000-0000-000000000000}"/>
          </ac:spMkLst>
        </pc:spChg>
        <pc:spChg chg="mod">
          <ac:chgData name="Harris, Haleigh" userId="dfc8e91e-0ddc-430f-828f-92a306d8ca33" providerId="ADAL" clId="{03F42A5E-C0A2-4856-B202-46A124283F28}" dt="2025-03-25T19:23:27.837" v="39" actId="20577"/>
          <ac:spMkLst>
            <pc:docMk/>
            <pc:sldMk cId="0" sldId="269"/>
            <ac:spMk id="4" creationId="{00000000-0000-0000-0000-000000000000}"/>
          </ac:spMkLst>
        </pc:spChg>
        <pc:spChg chg="del">
          <ac:chgData name="Harris, Haleigh" userId="dfc8e91e-0ddc-430f-828f-92a306d8ca33" providerId="ADAL" clId="{03F42A5E-C0A2-4856-B202-46A124283F28}" dt="2025-03-25T19:23:44.587" v="42" actId="478"/>
          <ac:spMkLst>
            <pc:docMk/>
            <pc:sldMk cId="0" sldId="269"/>
            <ac:spMk id="5" creationId="{00000000-0000-0000-0000-000000000000}"/>
          </ac:spMkLst>
        </pc:spChg>
        <pc:spChg chg="del">
          <ac:chgData name="Harris, Haleigh" userId="dfc8e91e-0ddc-430f-828f-92a306d8ca33" providerId="ADAL" clId="{03F42A5E-C0A2-4856-B202-46A124283F28}" dt="2025-03-25T19:23:47.297" v="43" actId="478"/>
          <ac:spMkLst>
            <pc:docMk/>
            <pc:sldMk cId="0" sldId="269"/>
            <ac:spMk id="6" creationId="{00000000-0000-0000-0000-000000000000}"/>
          </ac:spMkLst>
        </pc:spChg>
        <pc:spChg chg="del">
          <ac:chgData name="Harris, Haleigh" userId="dfc8e91e-0ddc-430f-828f-92a306d8ca33" providerId="ADAL" clId="{03F42A5E-C0A2-4856-B202-46A124283F28}" dt="2025-03-25T19:23:49.078" v="44" actId="478"/>
          <ac:spMkLst>
            <pc:docMk/>
            <pc:sldMk cId="0" sldId="269"/>
            <ac:spMk id="7" creationId="{00000000-0000-0000-0000-000000000000}"/>
          </ac:spMkLst>
        </pc:spChg>
        <pc:spChg chg="mod">
          <ac:chgData name="Harris, Haleigh" userId="dfc8e91e-0ddc-430f-828f-92a306d8ca33" providerId="ADAL" clId="{03F42A5E-C0A2-4856-B202-46A124283F28}" dt="2025-03-25T19:23:35.742" v="40" actId="1076"/>
          <ac:spMkLst>
            <pc:docMk/>
            <pc:sldMk cId="0" sldId="269"/>
            <ac:spMk id="9" creationId="{00000000-0000-0000-0000-000000000000}"/>
          </ac:spMkLst>
        </pc:spChg>
        <pc:spChg chg="add mod">
          <ac:chgData name="Harris, Haleigh" userId="dfc8e91e-0ddc-430f-828f-92a306d8ca33" providerId="ADAL" clId="{03F42A5E-C0A2-4856-B202-46A124283F28}" dt="2025-03-25T19:24:21.441" v="49" actId="1582"/>
          <ac:spMkLst>
            <pc:docMk/>
            <pc:sldMk cId="0" sldId="269"/>
            <ac:spMk id="10" creationId="{6FCBA79E-49BF-CDEA-692E-4A5DDA898D58}"/>
          </ac:spMkLst>
        </pc:spChg>
      </pc:sldChg>
      <pc:sldChg chg="addSp delSp">
        <pc:chgData name="Harris, Haleigh" userId="dfc8e91e-0ddc-430f-828f-92a306d8ca33" providerId="ADAL" clId="{03F42A5E-C0A2-4856-B202-46A124283F28}" dt="2025-03-25T17:09:22.604" v="17" actId="478"/>
        <pc:sldMkLst>
          <pc:docMk/>
          <pc:sldMk cId="859740757" sldId="272"/>
        </pc:sldMkLst>
        <pc:spChg chg="del">
          <ac:chgData name="Harris, Haleigh" userId="dfc8e91e-0ddc-430f-828f-92a306d8ca33" providerId="ADAL" clId="{03F42A5E-C0A2-4856-B202-46A124283F28}" dt="2025-03-25T17:09:22.604" v="17" actId="478"/>
          <ac:spMkLst>
            <pc:docMk/>
            <pc:sldMk cId="859740757" sldId="272"/>
            <ac:spMk id="2" creationId="{00000000-0000-0000-0000-000000000000}"/>
          </ac:spMkLst>
        </pc:spChg>
        <pc:picChg chg="add del">
          <ac:chgData name="Harris, Haleigh" userId="dfc8e91e-0ddc-430f-828f-92a306d8ca33" providerId="ADAL" clId="{03F42A5E-C0A2-4856-B202-46A124283F28}" dt="2025-03-25T17:09:22.604" v="17" actId="478"/>
          <ac:picMkLst>
            <pc:docMk/>
            <pc:sldMk cId="859740757" sldId="272"/>
            <ac:picMk id="1026" creationId="{86739530-1A9D-29A7-689D-408B0BEA5397}"/>
          </ac:picMkLst>
        </pc:picChg>
      </pc:sldChg>
    </pc:docChg>
  </pc:docChgLst>
  <pc:docChgLst>
    <pc:chgData name="Chinsethagid, Kailey" userId="S::kac5284@utulsa.edu::6610408e-abcb-43ce-a9b1-fa06ab512d22" providerId="AD" clId="Web-{4C609159-3D6A-4244-4EB0-FF008C29B7CA}"/>
    <pc:docChg chg="addSld delSld modSld sldOrd">
      <pc:chgData name="Chinsethagid, Kailey" userId="S::kac5284@utulsa.edu::6610408e-abcb-43ce-a9b1-fa06ab512d22" providerId="AD" clId="Web-{4C609159-3D6A-4244-4EB0-FF008C29B7CA}" dt="2025-04-07T03:11:19.875" v="1626" actId="20577"/>
      <pc:docMkLst>
        <pc:docMk/>
      </pc:docMkLst>
      <pc:sldChg chg="modSp">
        <pc:chgData name="Chinsethagid, Kailey" userId="S::kac5284@utulsa.edu::6610408e-abcb-43ce-a9b1-fa06ab512d22" providerId="AD" clId="Web-{4C609159-3D6A-4244-4EB0-FF008C29B7CA}" dt="2025-04-07T02:41:39.729" v="1001" actId="20577"/>
        <pc:sldMkLst>
          <pc:docMk/>
          <pc:sldMk cId="0" sldId="257"/>
        </pc:sldMkLst>
        <pc:spChg chg="mod">
          <ac:chgData name="Chinsethagid, Kailey" userId="S::kac5284@utulsa.edu::6610408e-abcb-43ce-a9b1-fa06ab512d22" providerId="AD" clId="Web-{4C609159-3D6A-4244-4EB0-FF008C29B7CA}" dt="2025-04-07T02:40:51.290" v="970" actId="20577"/>
          <ac:spMkLst>
            <pc:docMk/>
            <pc:sldMk cId="0" sldId="257"/>
            <ac:spMk id="8" creationId="{00000000-0000-0000-0000-000000000000}"/>
          </ac:spMkLst>
        </pc:spChg>
        <pc:spChg chg="mod">
          <ac:chgData name="Chinsethagid, Kailey" userId="S::kac5284@utulsa.edu::6610408e-abcb-43ce-a9b1-fa06ab512d22" providerId="AD" clId="Web-{4C609159-3D6A-4244-4EB0-FF008C29B7CA}" dt="2025-04-07T02:40:56.759" v="978" actId="20577"/>
          <ac:spMkLst>
            <pc:docMk/>
            <pc:sldMk cId="0" sldId="257"/>
            <ac:spMk id="12" creationId="{00000000-0000-0000-0000-000000000000}"/>
          </ac:spMkLst>
        </pc:spChg>
        <pc:spChg chg="mod">
          <ac:chgData name="Chinsethagid, Kailey" userId="S::kac5284@utulsa.edu::6610408e-abcb-43ce-a9b1-fa06ab512d22" providerId="AD" clId="Web-{4C609159-3D6A-4244-4EB0-FF008C29B7CA}" dt="2025-04-07T02:41:22.729" v="988" actId="20577"/>
          <ac:spMkLst>
            <pc:docMk/>
            <pc:sldMk cId="0" sldId="257"/>
            <ac:spMk id="13" creationId="{00000000-0000-0000-0000-000000000000}"/>
          </ac:spMkLst>
        </pc:spChg>
        <pc:spChg chg="mod">
          <ac:chgData name="Chinsethagid, Kailey" userId="S::kac5284@utulsa.edu::6610408e-abcb-43ce-a9b1-fa06ab512d22" providerId="AD" clId="Web-{4C609159-3D6A-4244-4EB0-FF008C29B7CA}" dt="2025-04-07T02:41:27.682" v="991" actId="20577"/>
          <ac:spMkLst>
            <pc:docMk/>
            <pc:sldMk cId="0" sldId="257"/>
            <ac:spMk id="14" creationId="{00000000-0000-0000-0000-000000000000}"/>
          </ac:spMkLst>
        </pc:spChg>
        <pc:spChg chg="mod">
          <ac:chgData name="Chinsethagid, Kailey" userId="S::kac5284@utulsa.edu::6610408e-abcb-43ce-a9b1-fa06ab512d22" providerId="AD" clId="Web-{4C609159-3D6A-4244-4EB0-FF008C29B7CA}" dt="2025-04-07T02:41:39.729" v="1001" actId="20577"/>
          <ac:spMkLst>
            <pc:docMk/>
            <pc:sldMk cId="0" sldId="257"/>
            <ac:spMk id="15" creationId="{00000000-0000-0000-0000-000000000000}"/>
          </ac:spMkLst>
        </pc:spChg>
      </pc:sldChg>
      <pc:sldChg chg="modSp">
        <pc:chgData name="Chinsethagid, Kailey" userId="S::kac5284@utulsa.edu::6610408e-abcb-43ce-a9b1-fa06ab512d22" providerId="AD" clId="Web-{4C609159-3D6A-4244-4EB0-FF008C29B7CA}" dt="2025-04-07T02:42:42.121" v="1025" actId="20577"/>
        <pc:sldMkLst>
          <pc:docMk/>
          <pc:sldMk cId="0" sldId="258"/>
        </pc:sldMkLst>
        <pc:spChg chg="mod">
          <ac:chgData name="Chinsethagid, Kailey" userId="S::kac5284@utulsa.edu::6610408e-abcb-43ce-a9b1-fa06ab512d22" providerId="AD" clId="Web-{4C609159-3D6A-4244-4EB0-FF008C29B7CA}" dt="2025-04-07T02:42:42.121" v="1025" actId="20577"/>
          <ac:spMkLst>
            <pc:docMk/>
            <pc:sldMk cId="0" sldId="258"/>
            <ac:spMk id="9" creationId="{00000000-0000-0000-0000-000000000000}"/>
          </ac:spMkLst>
        </pc:spChg>
      </pc:sldChg>
      <pc:sldChg chg="modSp del ord">
        <pc:chgData name="Chinsethagid, Kailey" userId="S::kac5284@utulsa.edu::6610408e-abcb-43ce-a9b1-fa06ab512d22" providerId="AD" clId="Web-{4C609159-3D6A-4244-4EB0-FF008C29B7CA}" dt="2025-04-07T02:55:49.535" v="1273"/>
        <pc:sldMkLst>
          <pc:docMk/>
          <pc:sldMk cId="0" sldId="259"/>
        </pc:sldMkLst>
        <pc:spChg chg="mod">
          <ac:chgData name="Chinsethagid, Kailey" userId="S::kac5284@utulsa.edu::6610408e-abcb-43ce-a9b1-fa06ab512d22" providerId="AD" clId="Web-{4C609159-3D6A-4244-4EB0-FF008C29B7CA}" dt="2025-04-07T02:45:18.439" v="1040" actId="20577"/>
          <ac:spMkLst>
            <pc:docMk/>
            <pc:sldMk cId="0" sldId="259"/>
            <ac:spMk id="3" creationId="{00000000-0000-0000-0000-000000000000}"/>
          </ac:spMkLst>
        </pc:spChg>
      </pc:sldChg>
      <pc:sldChg chg="delSp modSp ord">
        <pc:chgData name="Chinsethagid, Kailey" userId="S::kac5284@utulsa.edu::6610408e-abcb-43ce-a9b1-fa06ab512d22" providerId="AD" clId="Web-{4C609159-3D6A-4244-4EB0-FF008C29B7CA}" dt="2025-04-07T02:55:24.706" v="1267" actId="20577"/>
        <pc:sldMkLst>
          <pc:docMk/>
          <pc:sldMk cId="0" sldId="260"/>
        </pc:sldMkLst>
        <pc:spChg chg="mod">
          <ac:chgData name="Chinsethagid, Kailey" userId="S::kac5284@utulsa.edu::6610408e-abcb-43ce-a9b1-fa06ab512d22" providerId="AD" clId="Web-{4C609159-3D6A-4244-4EB0-FF008C29B7CA}" dt="2025-04-07T02:47:29.489" v="1073" actId="20577"/>
          <ac:spMkLst>
            <pc:docMk/>
            <pc:sldMk cId="0" sldId="260"/>
            <ac:spMk id="3" creationId="{00000000-0000-0000-0000-000000000000}"/>
          </ac:spMkLst>
        </pc:spChg>
        <pc:spChg chg="del">
          <ac:chgData name="Chinsethagid, Kailey" userId="S::kac5284@utulsa.edu::6610408e-abcb-43ce-a9b1-fa06ab512d22" providerId="AD" clId="Web-{4C609159-3D6A-4244-4EB0-FF008C29B7CA}" dt="2025-04-07T02:48:15.475" v="1080"/>
          <ac:spMkLst>
            <pc:docMk/>
            <pc:sldMk cId="0" sldId="260"/>
            <ac:spMk id="4" creationId="{00000000-0000-0000-0000-000000000000}"/>
          </ac:spMkLst>
        </pc:spChg>
        <pc:spChg chg="mod">
          <ac:chgData name="Chinsethagid, Kailey" userId="S::kac5284@utulsa.edu::6610408e-abcb-43ce-a9b1-fa06ab512d22" providerId="AD" clId="Web-{4C609159-3D6A-4244-4EB0-FF008C29B7CA}" dt="2025-04-07T02:55:24.706" v="1267" actId="20577"/>
          <ac:spMkLst>
            <pc:docMk/>
            <pc:sldMk cId="0" sldId="260"/>
            <ac:spMk id="5" creationId="{00000000-0000-0000-0000-000000000000}"/>
          </ac:spMkLst>
        </pc:spChg>
        <pc:spChg chg="del">
          <ac:chgData name="Chinsethagid, Kailey" userId="S::kac5284@utulsa.edu::6610408e-abcb-43ce-a9b1-fa06ab512d22" providerId="AD" clId="Web-{4C609159-3D6A-4244-4EB0-FF008C29B7CA}" dt="2025-04-07T02:48:15.475" v="1079"/>
          <ac:spMkLst>
            <pc:docMk/>
            <pc:sldMk cId="0" sldId="260"/>
            <ac:spMk id="6" creationId="{00000000-0000-0000-0000-000000000000}"/>
          </ac:spMkLst>
        </pc:spChg>
        <pc:spChg chg="del">
          <ac:chgData name="Chinsethagid, Kailey" userId="S::kac5284@utulsa.edu::6610408e-abcb-43ce-a9b1-fa06ab512d22" providerId="AD" clId="Web-{4C609159-3D6A-4244-4EB0-FF008C29B7CA}" dt="2025-04-07T02:48:15.475" v="1078"/>
          <ac:spMkLst>
            <pc:docMk/>
            <pc:sldMk cId="0" sldId="260"/>
            <ac:spMk id="7" creationId="{00000000-0000-0000-0000-000000000000}"/>
          </ac:spMkLst>
        </pc:spChg>
        <pc:spChg chg="del">
          <ac:chgData name="Chinsethagid, Kailey" userId="S::kac5284@utulsa.edu::6610408e-abcb-43ce-a9b1-fa06ab512d22" providerId="AD" clId="Web-{4C609159-3D6A-4244-4EB0-FF008C29B7CA}" dt="2025-04-07T02:48:15.475" v="1077"/>
          <ac:spMkLst>
            <pc:docMk/>
            <pc:sldMk cId="0" sldId="260"/>
            <ac:spMk id="8" creationId="{00000000-0000-0000-0000-000000000000}"/>
          </ac:spMkLst>
        </pc:spChg>
        <pc:spChg chg="del">
          <ac:chgData name="Chinsethagid, Kailey" userId="S::kac5284@utulsa.edu::6610408e-abcb-43ce-a9b1-fa06ab512d22" providerId="AD" clId="Web-{4C609159-3D6A-4244-4EB0-FF008C29B7CA}" dt="2025-04-07T02:48:15.475" v="1076"/>
          <ac:spMkLst>
            <pc:docMk/>
            <pc:sldMk cId="0" sldId="260"/>
            <ac:spMk id="9" creationId="{00000000-0000-0000-0000-000000000000}"/>
          </ac:spMkLst>
        </pc:spChg>
        <pc:spChg chg="mod">
          <ac:chgData name="Chinsethagid, Kailey" userId="S::kac5284@utulsa.edu::6610408e-abcb-43ce-a9b1-fa06ab512d22" providerId="AD" clId="Web-{4C609159-3D6A-4244-4EB0-FF008C29B7CA}" dt="2025-04-07T02:47:37.099" v="1075" actId="1076"/>
          <ac:spMkLst>
            <pc:docMk/>
            <pc:sldMk cId="0" sldId="260"/>
            <ac:spMk id="10" creationId="{00000000-0000-0000-0000-000000000000}"/>
          </ac:spMkLst>
        </pc:spChg>
        <pc:spChg chg="mod">
          <ac:chgData name="Chinsethagid, Kailey" userId="S::kac5284@utulsa.edu::6610408e-abcb-43ce-a9b1-fa06ab512d22" providerId="AD" clId="Web-{4C609159-3D6A-4244-4EB0-FF008C29B7CA}" dt="2025-04-07T02:47:34.333" v="1074" actId="1076"/>
          <ac:spMkLst>
            <pc:docMk/>
            <pc:sldMk cId="0" sldId="260"/>
            <ac:spMk id="11" creationId="{00000000-0000-0000-0000-000000000000}"/>
          </ac:spMkLst>
        </pc:spChg>
      </pc:sldChg>
      <pc:sldChg chg="del">
        <pc:chgData name="Chinsethagid, Kailey" userId="S::kac5284@utulsa.edu::6610408e-abcb-43ce-a9b1-fa06ab512d22" providerId="AD" clId="Web-{4C609159-3D6A-4244-4EB0-FF008C29B7CA}" dt="2025-04-07T03:03:37.908" v="1430"/>
        <pc:sldMkLst>
          <pc:docMk/>
          <pc:sldMk cId="0" sldId="261"/>
        </pc:sldMkLst>
      </pc:sldChg>
      <pc:sldChg chg="delSp modSp ord">
        <pc:chgData name="Chinsethagid, Kailey" userId="S::kac5284@utulsa.edu::6610408e-abcb-43ce-a9b1-fa06ab512d22" providerId="AD" clId="Web-{4C609159-3D6A-4244-4EB0-FF008C29B7CA}" dt="2025-04-07T02:30:58.288" v="549"/>
        <pc:sldMkLst>
          <pc:docMk/>
          <pc:sldMk cId="0" sldId="262"/>
        </pc:sldMkLst>
        <pc:spChg chg="mod">
          <ac:chgData name="Chinsethagid, Kailey" userId="S::kac5284@utulsa.edu::6610408e-abcb-43ce-a9b1-fa06ab512d22" providerId="AD" clId="Web-{4C609159-3D6A-4244-4EB0-FF008C29B7CA}" dt="2025-04-07T02:28:25.909" v="400" actId="1076"/>
          <ac:spMkLst>
            <pc:docMk/>
            <pc:sldMk cId="0" sldId="262"/>
            <ac:spMk id="3" creationId="{00000000-0000-0000-0000-000000000000}"/>
          </ac:spMkLst>
        </pc:spChg>
        <pc:spChg chg="mod">
          <ac:chgData name="Chinsethagid, Kailey" userId="S::kac5284@utulsa.edu::6610408e-abcb-43ce-a9b1-fa06ab512d22" providerId="AD" clId="Web-{4C609159-3D6A-4244-4EB0-FF008C29B7CA}" dt="2025-04-07T02:26:50.969" v="350" actId="20577"/>
          <ac:spMkLst>
            <pc:docMk/>
            <pc:sldMk cId="0" sldId="262"/>
            <ac:spMk id="4" creationId="{00000000-0000-0000-0000-000000000000}"/>
          </ac:spMkLst>
        </pc:spChg>
        <pc:spChg chg="mod">
          <ac:chgData name="Chinsethagid, Kailey" userId="S::kac5284@utulsa.edu::6610408e-abcb-43ce-a9b1-fa06ab512d22" providerId="AD" clId="Web-{4C609159-3D6A-4244-4EB0-FF008C29B7CA}" dt="2025-04-07T02:28:21.612" v="399" actId="14100"/>
          <ac:spMkLst>
            <pc:docMk/>
            <pc:sldMk cId="0" sldId="262"/>
            <ac:spMk id="5" creationId="{00000000-0000-0000-0000-000000000000}"/>
          </ac:spMkLst>
        </pc:spChg>
        <pc:spChg chg="mod">
          <ac:chgData name="Chinsethagid, Kailey" userId="S::kac5284@utulsa.edu::6610408e-abcb-43ce-a9b1-fa06ab512d22" providerId="AD" clId="Web-{4C609159-3D6A-4244-4EB0-FF008C29B7CA}" dt="2025-04-07T02:30:40.272" v="546" actId="20577"/>
          <ac:spMkLst>
            <pc:docMk/>
            <pc:sldMk cId="0" sldId="262"/>
            <ac:spMk id="7" creationId="{00000000-0000-0000-0000-000000000000}"/>
          </ac:spMkLst>
        </pc:spChg>
        <pc:spChg chg="del mod">
          <ac:chgData name="Chinsethagid, Kailey" userId="S::kac5284@utulsa.edu::6610408e-abcb-43ce-a9b1-fa06ab512d22" providerId="AD" clId="Web-{4C609159-3D6A-4244-4EB0-FF008C29B7CA}" dt="2025-04-07T02:30:58.288" v="549"/>
          <ac:spMkLst>
            <pc:docMk/>
            <pc:sldMk cId="0" sldId="262"/>
            <ac:spMk id="9" creationId="{00000000-0000-0000-0000-000000000000}"/>
          </ac:spMkLst>
        </pc:spChg>
        <pc:spChg chg="del">
          <ac:chgData name="Chinsethagid, Kailey" userId="S::kac5284@utulsa.edu::6610408e-abcb-43ce-a9b1-fa06ab512d22" providerId="AD" clId="Web-{4C609159-3D6A-4244-4EB0-FF008C29B7CA}" dt="2025-04-07T02:30:55.319" v="548"/>
          <ac:spMkLst>
            <pc:docMk/>
            <pc:sldMk cId="0" sldId="262"/>
            <ac:spMk id="10" creationId="{00000000-0000-0000-0000-000000000000}"/>
          </ac:spMkLst>
        </pc:spChg>
      </pc:sldChg>
      <pc:sldChg chg="del">
        <pc:chgData name="Chinsethagid, Kailey" userId="S::kac5284@utulsa.edu::6610408e-abcb-43ce-a9b1-fa06ab512d22" providerId="AD" clId="Web-{4C609159-3D6A-4244-4EB0-FF008C29B7CA}" dt="2025-04-07T03:03:42.518" v="1431"/>
        <pc:sldMkLst>
          <pc:docMk/>
          <pc:sldMk cId="0" sldId="263"/>
        </pc:sldMkLst>
      </pc:sldChg>
      <pc:sldChg chg="del">
        <pc:chgData name="Chinsethagid, Kailey" userId="S::kac5284@utulsa.edu::6610408e-abcb-43ce-a9b1-fa06ab512d22" providerId="AD" clId="Web-{4C609159-3D6A-4244-4EB0-FF008C29B7CA}" dt="2025-04-07T03:03:43.830" v="1432"/>
        <pc:sldMkLst>
          <pc:docMk/>
          <pc:sldMk cId="0" sldId="264"/>
        </pc:sldMkLst>
      </pc:sldChg>
      <pc:sldChg chg="del">
        <pc:chgData name="Chinsethagid, Kailey" userId="S::kac5284@utulsa.edu::6610408e-abcb-43ce-a9b1-fa06ab512d22" providerId="AD" clId="Web-{4C609159-3D6A-4244-4EB0-FF008C29B7CA}" dt="2025-04-07T03:03:46.580" v="1433"/>
        <pc:sldMkLst>
          <pc:docMk/>
          <pc:sldMk cId="0" sldId="265"/>
        </pc:sldMkLst>
      </pc:sldChg>
      <pc:sldChg chg="del ord">
        <pc:chgData name="Chinsethagid, Kailey" userId="S::kac5284@utulsa.edu::6610408e-abcb-43ce-a9b1-fa06ab512d22" providerId="AD" clId="Web-{4C609159-3D6A-4244-4EB0-FF008C29B7CA}" dt="2025-04-07T03:03:35.705" v="1429"/>
        <pc:sldMkLst>
          <pc:docMk/>
          <pc:sldMk cId="0" sldId="266"/>
        </pc:sldMkLst>
      </pc:sldChg>
      <pc:sldChg chg="del ord">
        <pc:chgData name="Chinsethagid, Kailey" userId="S::kac5284@utulsa.edu::6610408e-abcb-43ce-a9b1-fa06ab512d22" providerId="AD" clId="Web-{4C609159-3D6A-4244-4EB0-FF008C29B7CA}" dt="2025-04-07T03:03:31.158" v="1428"/>
        <pc:sldMkLst>
          <pc:docMk/>
          <pc:sldMk cId="0" sldId="267"/>
        </pc:sldMkLst>
      </pc:sldChg>
      <pc:sldChg chg="del">
        <pc:chgData name="Chinsethagid, Kailey" userId="S::kac5284@utulsa.edu::6610408e-abcb-43ce-a9b1-fa06ab512d22" providerId="AD" clId="Web-{4C609159-3D6A-4244-4EB0-FF008C29B7CA}" dt="2025-04-07T02:15:49.934" v="333"/>
        <pc:sldMkLst>
          <pc:docMk/>
          <pc:sldMk cId="0" sldId="268"/>
        </pc:sldMkLst>
      </pc:sldChg>
      <pc:sldChg chg="ord">
        <pc:chgData name="Chinsethagid, Kailey" userId="S::kac5284@utulsa.edu::6610408e-abcb-43ce-a9b1-fa06ab512d22" providerId="AD" clId="Web-{4C609159-3D6A-4244-4EB0-FF008C29B7CA}" dt="2025-04-07T02:26:33.937" v="340"/>
        <pc:sldMkLst>
          <pc:docMk/>
          <pc:sldMk cId="0" sldId="270"/>
        </pc:sldMkLst>
      </pc:sldChg>
      <pc:sldChg chg="modSp add ord replId">
        <pc:chgData name="Chinsethagid, Kailey" userId="S::kac5284@utulsa.edu::6610408e-abcb-43ce-a9b1-fa06ab512d22" providerId="AD" clId="Web-{4C609159-3D6A-4244-4EB0-FF008C29B7CA}" dt="2025-04-07T02:15:39.746" v="332"/>
        <pc:sldMkLst>
          <pc:docMk/>
          <pc:sldMk cId="1706317331" sldId="271"/>
        </pc:sldMkLst>
        <pc:spChg chg="mod">
          <ac:chgData name="Chinsethagid, Kailey" userId="S::kac5284@utulsa.edu::6610408e-abcb-43ce-a9b1-fa06ab512d22" providerId="AD" clId="Web-{4C609159-3D6A-4244-4EB0-FF008C29B7CA}" dt="2025-04-07T02:15:24.558" v="331" actId="20577"/>
          <ac:spMkLst>
            <pc:docMk/>
            <pc:sldMk cId="1706317331" sldId="271"/>
            <ac:spMk id="3" creationId="{44688CBE-F3E8-AFD3-A29C-436DE23B3A6B}"/>
          </ac:spMkLst>
        </pc:spChg>
        <pc:spChg chg="mod">
          <ac:chgData name="Chinsethagid, Kailey" userId="S::kac5284@utulsa.edu::6610408e-abcb-43ce-a9b1-fa06ab512d22" providerId="AD" clId="Web-{4C609159-3D6A-4244-4EB0-FF008C29B7CA}" dt="2025-04-07T02:09:16.047" v="64" actId="20577"/>
          <ac:spMkLst>
            <pc:docMk/>
            <pc:sldMk cId="1706317331" sldId="271"/>
            <ac:spMk id="9" creationId="{D1D2D765-B8DC-A1F7-DBE2-0E161ADCF2FD}"/>
          </ac:spMkLst>
        </pc:spChg>
      </pc:sldChg>
      <pc:sldChg chg="delSp modSp add replId">
        <pc:chgData name="Chinsethagid, Kailey" userId="S::kac5284@utulsa.edu::6610408e-abcb-43ce-a9b1-fa06ab512d22" providerId="AD" clId="Web-{4C609159-3D6A-4244-4EB0-FF008C29B7CA}" dt="2025-04-07T02:38:40.614" v="963" actId="20577"/>
        <pc:sldMkLst>
          <pc:docMk/>
          <pc:sldMk cId="859740757" sldId="272"/>
        </pc:sldMkLst>
        <pc:spChg chg="mod">
          <ac:chgData name="Chinsethagid, Kailey" userId="S::kac5284@utulsa.edu::6610408e-abcb-43ce-a9b1-fa06ab512d22" providerId="AD" clId="Web-{4C609159-3D6A-4244-4EB0-FF008C29B7CA}" dt="2025-04-07T02:38:40.614" v="963" actId="20577"/>
          <ac:spMkLst>
            <pc:docMk/>
            <pc:sldMk cId="859740757" sldId="272"/>
            <ac:spMk id="5" creationId="{CAF44DB2-B829-4254-E067-01695EC76638}"/>
          </ac:spMkLst>
        </pc:spChg>
        <pc:spChg chg="mod">
          <ac:chgData name="Chinsethagid, Kailey" userId="S::kac5284@utulsa.edu::6610408e-abcb-43ce-a9b1-fa06ab512d22" providerId="AD" clId="Web-{4C609159-3D6A-4244-4EB0-FF008C29B7CA}" dt="2025-04-07T02:31:07.382" v="551" actId="20577"/>
          <ac:spMkLst>
            <pc:docMk/>
            <pc:sldMk cId="859740757" sldId="272"/>
            <ac:spMk id="6" creationId="{5E2AFD7E-4594-278F-419A-F989AF961CCA}"/>
          </ac:spMkLst>
        </pc:spChg>
        <pc:spChg chg="mod">
          <ac:chgData name="Chinsethagid, Kailey" userId="S::kac5284@utulsa.edu::6610408e-abcb-43ce-a9b1-fa06ab512d22" providerId="AD" clId="Web-{4C609159-3D6A-4244-4EB0-FF008C29B7CA}" dt="2025-04-07T02:34:34.717" v="750" actId="20577"/>
          <ac:spMkLst>
            <pc:docMk/>
            <pc:sldMk cId="859740757" sldId="272"/>
            <ac:spMk id="7" creationId="{A9A10463-DB7A-40C2-15CF-BDD41993C95C}"/>
          </ac:spMkLst>
        </pc:spChg>
        <pc:spChg chg="mod">
          <ac:chgData name="Chinsethagid, Kailey" userId="S::kac5284@utulsa.edu::6610408e-abcb-43ce-a9b1-fa06ab512d22" providerId="AD" clId="Web-{4C609159-3D6A-4244-4EB0-FF008C29B7CA}" dt="2025-04-07T02:33:05.308" v="642" actId="1076"/>
          <ac:spMkLst>
            <pc:docMk/>
            <pc:sldMk cId="859740757" sldId="272"/>
            <ac:spMk id="8" creationId="{BC1F0D2A-D340-18DC-983F-C9520F136A59}"/>
          </ac:spMkLst>
        </pc:spChg>
        <pc:spChg chg="del">
          <ac:chgData name="Chinsethagid, Kailey" userId="S::kac5284@utulsa.edu::6610408e-abcb-43ce-a9b1-fa06ab512d22" providerId="AD" clId="Web-{4C609159-3D6A-4244-4EB0-FF008C29B7CA}" dt="2025-04-07T02:33:00.370" v="641"/>
          <ac:spMkLst>
            <pc:docMk/>
            <pc:sldMk cId="859740757" sldId="272"/>
            <ac:spMk id="9" creationId="{F6467A39-BE47-D7A1-0F60-F5F51C4CA77D}"/>
          </ac:spMkLst>
        </pc:spChg>
        <pc:spChg chg="del">
          <ac:chgData name="Chinsethagid, Kailey" userId="S::kac5284@utulsa.edu::6610408e-abcb-43ce-a9b1-fa06ab512d22" providerId="AD" clId="Web-{4C609159-3D6A-4244-4EB0-FF008C29B7CA}" dt="2025-04-07T02:32:56.636" v="640"/>
          <ac:spMkLst>
            <pc:docMk/>
            <pc:sldMk cId="859740757" sldId="272"/>
            <ac:spMk id="10" creationId="{E8723ADD-374F-E0DB-9E5D-330A376F7D18}"/>
          </ac:spMkLst>
        </pc:spChg>
      </pc:sldChg>
      <pc:sldChg chg="modSp add replId">
        <pc:chgData name="Chinsethagid, Kailey" userId="S::kac5284@utulsa.edu::6610408e-abcb-43ce-a9b1-fa06ab512d22" providerId="AD" clId="Web-{4C609159-3D6A-4244-4EB0-FF008C29B7CA}" dt="2025-04-07T02:38:22.473" v="962" actId="20577"/>
        <pc:sldMkLst>
          <pc:docMk/>
          <pc:sldMk cId="923141353" sldId="273"/>
        </pc:sldMkLst>
        <pc:spChg chg="mod">
          <ac:chgData name="Chinsethagid, Kailey" userId="S::kac5284@utulsa.edu::6610408e-abcb-43ce-a9b1-fa06ab512d22" providerId="AD" clId="Web-{4C609159-3D6A-4244-4EB0-FF008C29B7CA}" dt="2025-04-07T02:37:18.456" v="887" actId="20577"/>
          <ac:spMkLst>
            <pc:docMk/>
            <pc:sldMk cId="923141353" sldId="273"/>
            <ac:spMk id="5" creationId="{673D5D69-8285-24B0-57DC-963E7D07B055}"/>
          </ac:spMkLst>
        </pc:spChg>
        <pc:spChg chg="mod">
          <ac:chgData name="Chinsethagid, Kailey" userId="S::kac5284@utulsa.edu::6610408e-abcb-43ce-a9b1-fa06ab512d22" providerId="AD" clId="Web-{4C609159-3D6A-4244-4EB0-FF008C29B7CA}" dt="2025-04-07T02:35:18.390" v="757" actId="20577"/>
          <ac:spMkLst>
            <pc:docMk/>
            <pc:sldMk cId="923141353" sldId="273"/>
            <ac:spMk id="6" creationId="{506D4BE5-4F00-4AE8-9093-A82A28746A05}"/>
          </ac:spMkLst>
        </pc:spChg>
        <pc:spChg chg="mod">
          <ac:chgData name="Chinsethagid, Kailey" userId="S::kac5284@utulsa.edu::6610408e-abcb-43ce-a9b1-fa06ab512d22" providerId="AD" clId="Web-{4C609159-3D6A-4244-4EB0-FF008C29B7CA}" dt="2025-04-07T02:38:22.473" v="962" actId="20577"/>
          <ac:spMkLst>
            <pc:docMk/>
            <pc:sldMk cId="923141353" sldId="273"/>
            <ac:spMk id="7" creationId="{D3528CB7-172F-C1B0-B0A1-7D67E1AD1038}"/>
          </ac:spMkLst>
        </pc:spChg>
        <pc:spChg chg="mod">
          <ac:chgData name="Chinsethagid, Kailey" userId="S::kac5284@utulsa.edu::6610408e-abcb-43ce-a9b1-fa06ab512d22" providerId="AD" clId="Web-{4C609159-3D6A-4244-4EB0-FF008C29B7CA}" dt="2025-04-07T02:35:27.890" v="761" actId="20577"/>
          <ac:spMkLst>
            <pc:docMk/>
            <pc:sldMk cId="923141353" sldId="273"/>
            <ac:spMk id="8" creationId="{74649D74-EA66-7F92-525A-881DFE937D98}"/>
          </ac:spMkLst>
        </pc:spChg>
      </pc:sldChg>
      <pc:sldChg chg="addSp delSp modSp add replId">
        <pc:chgData name="Chinsethagid, Kailey" userId="S::kac5284@utulsa.edu::6610408e-abcb-43ce-a9b1-fa06ab512d22" providerId="AD" clId="Web-{4C609159-3D6A-4244-4EB0-FF008C29B7CA}" dt="2025-04-07T03:06:13.132" v="1467" actId="1076"/>
        <pc:sldMkLst>
          <pc:docMk/>
          <pc:sldMk cId="2229378187" sldId="274"/>
        </pc:sldMkLst>
        <pc:spChg chg="mod">
          <ac:chgData name="Chinsethagid, Kailey" userId="S::kac5284@utulsa.edu::6610408e-abcb-43ce-a9b1-fa06ab512d22" providerId="AD" clId="Web-{4C609159-3D6A-4244-4EB0-FF008C29B7CA}" dt="2025-04-07T02:56:21.114" v="1280" actId="1076"/>
          <ac:spMkLst>
            <pc:docMk/>
            <pc:sldMk cId="2229378187" sldId="274"/>
            <ac:spMk id="2" creationId="{BDEEB04E-22C4-FC24-2422-A85C253857FE}"/>
          </ac:spMkLst>
        </pc:spChg>
        <pc:spChg chg="mod">
          <ac:chgData name="Chinsethagid, Kailey" userId="S::kac5284@utulsa.edu::6610408e-abcb-43ce-a9b1-fa06ab512d22" providerId="AD" clId="Web-{4C609159-3D6A-4244-4EB0-FF008C29B7CA}" dt="2025-04-07T02:55:57.785" v="1274" actId="20577"/>
          <ac:spMkLst>
            <pc:docMk/>
            <pc:sldMk cId="2229378187" sldId="274"/>
            <ac:spMk id="3" creationId="{99B71D98-C7FA-D185-BE58-B57367CD9B15}"/>
          </ac:spMkLst>
        </pc:spChg>
        <pc:spChg chg="mod">
          <ac:chgData name="Chinsethagid, Kailey" userId="S::kac5284@utulsa.edu::6610408e-abcb-43ce-a9b1-fa06ab512d22" providerId="AD" clId="Web-{4C609159-3D6A-4244-4EB0-FF008C29B7CA}" dt="2025-04-07T03:06:13.132" v="1467" actId="1076"/>
          <ac:spMkLst>
            <pc:docMk/>
            <pc:sldMk cId="2229378187" sldId="274"/>
            <ac:spMk id="5" creationId="{845C5CF3-7393-D2C3-FF87-7E8E3501E03F}"/>
          </ac:spMkLst>
        </pc:spChg>
        <pc:spChg chg="add mod">
          <ac:chgData name="Chinsethagid, Kailey" userId="S::kac5284@utulsa.edu::6610408e-abcb-43ce-a9b1-fa06ab512d22" providerId="AD" clId="Web-{4C609159-3D6A-4244-4EB0-FF008C29B7CA}" dt="2025-04-07T03:01:04.529" v="1368" actId="1076"/>
          <ac:spMkLst>
            <pc:docMk/>
            <pc:sldMk cId="2229378187" sldId="274"/>
            <ac:spMk id="6" creationId="{AE1CD504-8545-37DF-8D98-68608064D77D}"/>
          </ac:spMkLst>
        </pc:spChg>
        <pc:spChg chg="add mod">
          <ac:chgData name="Chinsethagid, Kailey" userId="S::kac5284@utulsa.edu::6610408e-abcb-43ce-a9b1-fa06ab512d22" providerId="AD" clId="Web-{4C609159-3D6A-4244-4EB0-FF008C29B7CA}" dt="2025-04-07T03:01:03.279" v="1367" actId="1076"/>
          <ac:spMkLst>
            <pc:docMk/>
            <pc:sldMk cId="2229378187" sldId="274"/>
            <ac:spMk id="8" creationId="{59AA250B-7E4A-4A96-90B0-A9C6E96BAC1B}"/>
          </ac:spMkLst>
        </pc:spChg>
        <pc:spChg chg="del">
          <ac:chgData name="Chinsethagid, Kailey" userId="S::kac5284@utulsa.edu::6610408e-abcb-43ce-a9b1-fa06ab512d22" providerId="AD" clId="Web-{4C609159-3D6A-4244-4EB0-FF008C29B7CA}" dt="2025-04-07T02:55:35.254" v="1270"/>
          <ac:spMkLst>
            <pc:docMk/>
            <pc:sldMk cId="2229378187" sldId="274"/>
            <ac:spMk id="10" creationId="{7A7F0390-AC63-ED7C-E3A5-2686F6F9043A}"/>
          </ac:spMkLst>
        </pc:spChg>
        <pc:spChg chg="del">
          <ac:chgData name="Chinsethagid, Kailey" userId="S::kac5284@utulsa.edu::6610408e-abcb-43ce-a9b1-fa06ab512d22" providerId="AD" clId="Web-{4C609159-3D6A-4244-4EB0-FF008C29B7CA}" dt="2025-04-07T02:55:35.254" v="1269"/>
          <ac:spMkLst>
            <pc:docMk/>
            <pc:sldMk cId="2229378187" sldId="274"/>
            <ac:spMk id="11" creationId="{C2228EDF-5709-A251-C955-BE10B4D385C8}"/>
          </ac:spMkLst>
        </pc:spChg>
      </pc:sldChg>
      <pc:sldChg chg="add del replId">
        <pc:chgData name="Chinsethagid, Kailey" userId="S::kac5284@utulsa.edu::6610408e-abcb-43ce-a9b1-fa06ab512d22" providerId="AD" clId="Web-{4C609159-3D6A-4244-4EB0-FF008C29B7CA}" dt="2025-04-07T02:45:07.079" v="1032"/>
        <pc:sldMkLst>
          <pc:docMk/>
          <pc:sldMk cId="2752020004" sldId="274"/>
        </pc:sldMkLst>
      </pc:sldChg>
      <pc:sldChg chg="addSp delSp modSp add del ord replId">
        <pc:chgData name="Chinsethagid, Kailey" userId="S::kac5284@utulsa.edu::6610408e-abcb-43ce-a9b1-fa06ab512d22" providerId="AD" clId="Web-{4C609159-3D6A-4244-4EB0-FF008C29B7CA}" dt="2025-04-07T03:08:48.246" v="1575"/>
        <pc:sldMkLst>
          <pc:docMk/>
          <pc:sldMk cId="3122535712" sldId="275"/>
        </pc:sldMkLst>
        <pc:spChg chg="mod">
          <ac:chgData name="Chinsethagid, Kailey" userId="S::kac5284@utulsa.edu::6610408e-abcb-43ce-a9b1-fa06ab512d22" providerId="AD" clId="Web-{4C609159-3D6A-4244-4EB0-FF008C29B7CA}" dt="2025-04-07T03:03:11.611" v="1425" actId="20577"/>
          <ac:spMkLst>
            <pc:docMk/>
            <pc:sldMk cId="3122535712" sldId="275"/>
            <ac:spMk id="3" creationId="{3A927960-FAFE-4607-B85C-C31E299C1165}"/>
          </ac:spMkLst>
        </pc:spChg>
        <pc:spChg chg="mod">
          <ac:chgData name="Chinsethagid, Kailey" userId="S::kac5284@utulsa.edu::6610408e-abcb-43ce-a9b1-fa06ab512d22" providerId="AD" clId="Web-{4C609159-3D6A-4244-4EB0-FF008C29B7CA}" dt="2025-04-07T03:08:21.713" v="1563" actId="20577"/>
          <ac:spMkLst>
            <pc:docMk/>
            <pc:sldMk cId="3122535712" sldId="275"/>
            <ac:spMk id="5" creationId="{92902B94-1FAE-192C-4430-9C20E9B233A4}"/>
          </ac:spMkLst>
        </pc:spChg>
        <pc:spChg chg="add mod">
          <ac:chgData name="Chinsethagid, Kailey" userId="S::kac5284@utulsa.edu::6610408e-abcb-43ce-a9b1-fa06ab512d22" providerId="AD" clId="Web-{4C609159-3D6A-4244-4EB0-FF008C29B7CA}" dt="2025-04-07T03:04:30.613" v="1452" actId="1076"/>
          <ac:spMkLst>
            <pc:docMk/>
            <pc:sldMk cId="3122535712" sldId="275"/>
            <ac:spMk id="6" creationId="{02468DCF-2F48-36B1-89EE-CEC4796410C1}"/>
          </ac:spMkLst>
        </pc:spChg>
        <pc:spChg chg="add mod">
          <ac:chgData name="Chinsethagid, Kailey" userId="S::kac5284@utulsa.edu::6610408e-abcb-43ce-a9b1-fa06ab512d22" providerId="AD" clId="Web-{4C609159-3D6A-4244-4EB0-FF008C29B7CA}" dt="2025-04-07T03:04:23.081" v="1451" actId="1076"/>
          <ac:spMkLst>
            <pc:docMk/>
            <pc:sldMk cId="3122535712" sldId="275"/>
            <ac:spMk id="8" creationId="{1ABF7CDF-5242-C342-9035-5943D8A5EEB5}"/>
          </ac:spMkLst>
        </pc:spChg>
        <pc:spChg chg="del">
          <ac:chgData name="Chinsethagid, Kailey" userId="S::kac5284@utulsa.edu::6610408e-abcb-43ce-a9b1-fa06ab512d22" providerId="AD" clId="Web-{4C609159-3D6A-4244-4EB0-FF008C29B7CA}" dt="2025-04-07T03:03:06.079" v="1417"/>
          <ac:spMkLst>
            <pc:docMk/>
            <pc:sldMk cId="3122535712" sldId="275"/>
            <ac:spMk id="10" creationId="{E44D56A1-55D6-11BB-2D51-FFE129D6E46B}"/>
          </ac:spMkLst>
        </pc:spChg>
        <pc:spChg chg="del">
          <ac:chgData name="Chinsethagid, Kailey" userId="S::kac5284@utulsa.edu::6610408e-abcb-43ce-a9b1-fa06ab512d22" providerId="AD" clId="Web-{4C609159-3D6A-4244-4EB0-FF008C29B7CA}" dt="2025-04-07T03:03:06.079" v="1416"/>
          <ac:spMkLst>
            <pc:docMk/>
            <pc:sldMk cId="3122535712" sldId="275"/>
            <ac:spMk id="11" creationId="{B2AE2AEA-5372-AC61-F3A4-3AB39E565208}"/>
          </ac:spMkLst>
        </pc:spChg>
      </pc:sldChg>
      <pc:sldChg chg="addSp delSp modSp add replId">
        <pc:chgData name="Chinsethagid, Kailey" userId="S::kac5284@utulsa.edu::6610408e-abcb-43ce-a9b1-fa06ab512d22" providerId="AD" clId="Web-{4C609159-3D6A-4244-4EB0-FF008C29B7CA}" dt="2025-04-07T03:11:19.875" v="1626" actId="20577"/>
        <pc:sldMkLst>
          <pc:docMk/>
          <pc:sldMk cId="2071687164" sldId="276"/>
        </pc:sldMkLst>
        <pc:spChg chg="mod">
          <ac:chgData name="Chinsethagid, Kailey" userId="S::kac5284@utulsa.edu::6610408e-abcb-43ce-a9b1-fa06ab512d22" providerId="AD" clId="Web-{4C609159-3D6A-4244-4EB0-FF008C29B7CA}" dt="2025-04-07T03:08:36.370" v="1570" actId="20577"/>
          <ac:spMkLst>
            <pc:docMk/>
            <pc:sldMk cId="2071687164" sldId="276"/>
            <ac:spMk id="3" creationId="{9DF6CC7F-D9A0-A73C-D4E7-0D6E7786B58B}"/>
          </ac:spMkLst>
        </pc:spChg>
        <pc:spChg chg="mod">
          <ac:chgData name="Chinsethagid, Kailey" userId="S::kac5284@utulsa.edu::6610408e-abcb-43ce-a9b1-fa06ab512d22" providerId="AD" clId="Web-{4C609159-3D6A-4244-4EB0-FF008C29B7CA}" dt="2025-04-07T03:11:19.875" v="1626" actId="20577"/>
          <ac:spMkLst>
            <pc:docMk/>
            <pc:sldMk cId="2071687164" sldId="276"/>
            <ac:spMk id="5" creationId="{678F79E5-B2A0-7308-BE50-546B2837BB71}"/>
          </ac:spMkLst>
        </pc:spChg>
        <pc:spChg chg="del">
          <ac:chgData name="Chinsethagid, Kailey" userId="S::kac5284@utulsa.edu::6610408e-abcb-43ce-a9b1-fa06ab512d22" providerId="AD" clId="Web-{4C609159-3D6A-4244-4EB0-FF008C29B7CA}" dt="2025-04-07T03:08:39.777" v="1572"/>
          <ac:spMkLst>
            <pc:docMk/>
            <pc:sldMk cId="2071687164" sldId="276"/>
            <ac:spMk id="6" creationId="{F49C1AE6-9915-F6CD-CFF6-9F9E5A845123}"/>
          </ac:spMkLst>
        </pc:spChg>
        <pc:spChg chg="add">
          <ac:chgData name="Chinsethagid, Kailey" userId="S::kac5284@utulsa.edu::6610408e-abcb-43ce-a9b1-fa06ab512d22" providerId="AD" clId="Web-{4C609159-3D6A-4244-4EB0-FF008C29B7CA}" dt="2025-04-07T03:08:45.933" v="1573"/>
          <ac:spMkLst>
            <pc:docMk/>
            <pc:sldMk cId="2071687164" sldId="276"/>
            <ac:spMk id="7" creationId="{BCECEEBD-DA04-C43E-EAA1-2091E5E8071A}"/>
          </ac:spMkLst>
        </pc:spChg>
        <pc:spChg chg="del">
          <ac:chgData name="Chinsethagid, Kailey" userId="S::kac5284@utulsa.edu::6610408e-abcb-43ce-a9b1-fa06ab512d22" providerId="AD" clId="Web-{4C609159-3D6A-4244-4EB0-FF008C29B7CA}" dt="2025-04-07T03:08:39.777" v="1571"/>
          <ac:spMkLst>
            <pc:docMk/>
            <pc:sldMk cId="2071687164" sldId="276"/>
            <ac:spMk id="8" creationId="{3DC7FD98-F239-5914-9BA6-183CFA62E37B}"/>
          </ac:spMkLst>
        </pc:spChg>
        <pc:spChg chg="add">
          <ac:chgData name="Chinsethagid, Kailey" userId="S::kac5284@utulsa.edu::6610408e-abcb-43ce-a9b1-fa06ab512d22" providerId="AD" clId="Web-{4C609159-3D6A-4244-4EB0-FF008C29B7CA}" dt="2025-04-07T03:08:45.949" v="1574"/>
          <ac:spMkLst>
            <pc:docMk/>
            <pc:sldMk cId="2071687164" sldId="276"/>
            <ac:spMk id="10" creationId="{75B57834-161E-E2D2-F1D5-0374D4222E6F}"/>
          </ac:spMkLst>
        </pc:spChg>
      </pc:sldChg>
    </pc:docChg>
  </pc:docChgLst>
  <pc:docChgLst>
    <pc:chgData name="Chinsethagid, Kailey" userId="S::kac5284@utulsa.edu::6610408e-abcb-43ce-a9b1-fa06ab512d22" providerId="AD" clId="Web-{5AE702C3-C5F8-FC7D-C03B-A5242FF5496B}"/>
    <pc:docChg chg="modSld sldOrd">
      <pc:chgData name="Chinsethagid, Kailey" userId="S::kac5284@utulsa.edu::6610408e-abcb-43ce-a9b1-fa06ab512d22" providerId="AD" clId="Web-{5AE702C3-C5F8-FC7D-C03B-A5242FF5496B}" dt="2025-04-06T22:09:28.182" v="236" actId="20577"/>
      <pc:docMkLst>
        <pc:docMk/>
      </pc:docMkLst>
      <pc:sldChg chg="modSp">
        <pc:chgData name="Chinsethagid, Kailey" userId="S::kac5284@utulsa.edu::6610408e-abcb-43ce-a9b1-fa06ab512d22" providerId="AD" clId="Web-{5AE702C3-C5F8-FC7D-C03B-A5242FF5496B}" dt="2025-04-06T22:08:45.243" v="223" actId="20577"/>
        <pc:sldMkLst>
          <pc:docMk/>
          <pc:sldMk cId="0" sldId="258"/>
        </pc:sldMkLst>
        <pc:spChg chg="ord">
          <ac:chgData name="Chinsethagid, Kailey" userId="S::kac5284@utulsa.edu::6610408e-abcb-43ce-a9b1-fa06ab512d22" providerId="AD" clId="Web-{5AE702C3-C5F8-FC7D-C03B-A5242FF5496B}" dt="2025-04-06T22:02:03.211" v="14"/>
          <ac:spMkLst>
            <pc:docMk/>
            <pc:sldMk cId="0" sldId="258"/>
            <ac:spMk id="2" creationId="{00000000-0000-0000-0000-000000000000}"/>
          </ac:spMkLst>
        </pc:spChg>
        <pc:spChg chg="mod">
          <ac:chgData name="Chinsethagid, Kailey" userId="S::kac5284@utulsa.edu::6610408e-abcb-43ce-a9b1-fa06ab512d22" providerId="AD" clId="Web-{5AE702C3-C5F8-FC7D-C03B-A5242FF5496B}" dt="2025-04-06T22:01:39.320" v="10" actId="20577"/>
          <ac:spMkLst>
            <pc:docMk/>
            <pc:sldMk cId="0" sldId="258"/>
            <ac:spMk id="3" creationId="{00000000-0000-0000-0000-000000000000}"/>
          </ac:spMkLst>
        </pc:spChg>
        <pc:spChg chg="mod ord">
          <ac:chgData name="Chinsethagid, Kailey" userId="S::kac5284@utulsa.edu::6610408e-abcb-43ce-a9b1-fa06ab512d22" providerId="AD" clId="Web-{5AE702C3-C5F8-FC7D-C03B-A5242FF5496B}" dt="2025-04-06T22:01:58.524" v="13"/>
          <ac:spMkLst>
            <pc:docMk/>
            <pc:sldMk cId="0" sldId="258"/>
            <ac:spMk id="6" creationId="{00000000-0000-0000-0000-000000000000}"/>
          </ac:spMkLst>
        </pc:spChg>
        <pc:spChg chg="mod">
          <ac:chgData name="Chinsethagid, Kailey" userId="S::kac5284@utulsa.edu::6610408e-abcb-43ce-a9b1-fa06ab512d22" providerId="AD" clId="Web-{5AE702C3-C5F8-FC7D-C03B-A5242FF5496B}" dt="2025-04-06T22:08:45.243" v="223" actId="20577"/>
          <ac:spMkLst>
            <pc:docMk/>
            <pc:sldMk cId="0" sldId="258"/>
            <ac:spMk id="9" creationId="{00000000-0000-0000-0000-000000000000}"/>
          </ac:spMkLst>
        </pc:spChg>
      </pc:sldChg>
      <pc:sldChg chg="modSp ord">
        <pc:chgData name="Chinsethagid, Kailey" userId="S::kac5284@utulsa.edu::6610408e-abcb-43ce-a9b1-fa06ab512d22" providerId="AD" clId="Web-{5AE702C3-C5F8-FC7D-C03B-A5242FF5496B}" dt="2025-04-06T22:09:28.182" v="236" actId="20577"/>
        <pc:sldMkLst>
          <pc:docMk/>
          <pc:sldMk cId="0" sldId="266"/>
        </pc:sldMkLst>
        <pc:spChg chg="mod">
          <ac:chgData name="Chinsethagid, Kailey" userId="S::kac5284@utulsa.edu::6610408e-abcb-43ce-a9b1-fa06ab512d22" providerId="AD" clId="Web-{5AE702C3-C5F8-FC7D-C03B-A5242FF5496B}" dt="2025-04-06T22:09:28.182" v="236" actId="20577"/>
          <ac:spMkLst>
            <pc:docMk/>
            <pc:sldMk cId="0" sldId="266"/>
            <ac:spMk id="5" creationId="{00000000-0000-0000-0000-000000000000}"/>
          </ac:spMkLst>
        </pc:spChg>
        <pc:spChg chg="mod">
          <ac:chgData name="Chinsethagid, Kailey" userId="S::kac5284@utulsa.edu::6610408e-abcb-43ce-a9b1-fa06ab512d22" providerId="AD" clId="Web-{5AE702C3-C5F8-FC7D-C03B-A5242FF5496B}" dt="2025-04-06T22:08:59.791" v="227" actId="20577"/>
          <ac:spMkLst>
            <pc:docMk/>
            <pc:sldMk cId="0" sldId="266"/>
            <ac:spMk id="6"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34.svg"/><Relationship Id="rId4" Type="http://schemas.openxmlformats.org/officeDocument/2006/relationships/image" Target="../media/image4.sv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hyperlink" Target="http://Trhttps:/tryhackme.com/" TargetMode="External"/><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clark.center/home" TargetMode="External"/><Relationship Id="rId5" Type="http://schemas.openxmlformats.org/officeDocument/2006/relationships/hyperlink" Target="https://www.cybrary.it/free-content" TargetMode="External"/><Relationship Id="rId10" Type="http://schemas.openxmlformats.org/officeDocument/2006/relationships/image" Target="../media/image26.svg"/><Relationship Id="rId4" Type="http://schemas.openxmlformats.org/officeDocument/2006/relationships/hyperlink" Target="https://www.khanacademy.org/computing/computers-and-internet/xcae6f4a7ff015e7d:online-data-security" TargetMode="External"/><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hyperlink" Target="https://www.bleepingcomputer.com/" TargetMode="External"/><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threatpost.com/" TargetMode="External"/><Relationship Id="rId5" Type="http://schemas.openxmlformats.org/officeDocument/2006/relationships/hyperlink" Target="https://krebsonsecurity.com/" TargetMode="External"/><Relationship Id="rId10" Type="http://schemas.openxmlformats.org/officeDocument/2006/relationships/image" Target="../media/image30.svg"/><Relationship Id="rId4" Type="http://schemas.openxmlformats.org/officeDocument/2006/relationships/hyperlink" Target="https://thehackernews.com/" TargetMode="External"/><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hyperlink" Target="https://explainshell.com/" TargetMode="External"/><Relationship Id="rId7"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stigviewer.com/" TargetMode="External"/><Relationship Id="rId5" Type="http://schemas.openxmlformats.org/officeDocument/2006/relationships/hyperlink" Target="https://www.nsa.gov/" TargetMode="External"/><Relationship Id="rId10" Type="http://schemas.openxmlformats.org/officeDocument/2006/relationships/image" Target="../media/image34.svg"/><Relationship Id="rId4" Type="http://schemas.openxmlformats.org/officeDocument/2006/relationships/hyperlink" Target="https://www.cisa.gov/" TargetMode="External"/><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2911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4540028" y="1028700"/>
            <a:ext cx="9207944" cy="8229600"/>
          </a:xfrm>
          <a:custGeom>
            <a:avLst/>
            <a:gdLst/>
            <a:ahLst/>
            <a:cxnLst/>
            <a:rect l="l" t="t" r="r" b="b"/>
            <a:pathLst>
              <a:path w="9207944" h="8229600">
                <a:moveTo>
                  <a:pt x="0" y="0"/>
                </a:moveTo>
                <a:lnTo>
                  <a:pt x="9207944" y="0"/>
                </a:lnTo>
                <a:lnTo>
                  <a:pt x="9207944" y="8229600"/>
                </a:lnTo>
                <a:lnTo>
                  <a:pt x="0" y="8229600"/>
                </a:lnTo>
                <a:lnTo>
                  <a:pt x="0" y="0"/>
                </a:lnTo>
                <a:close/>
              </a:path>
            </a:pathLst>
          </a:custGeom>
          <a:blipFill>
            <a:blip r:embed="rId3">
              <a:alphaModFix amt="90000"/>
            </a:blip>
            <a:stretch>
              <a:fillRect/>
            </a:stretch>
          </a:blipFill>
        </p:spPr>
        <p:txBody>
          <a:bodyPr/>
          <a:lstStyle/>
          <a:p>
            <a:endParaRPr lang="en-US"/>
          </a:p>
        </p:txBody>
      </p:sp>
      <p:sp>
        <p:nvSpPr>
          <p:cNvPr id="4" name="Freeform 4"/>
          <p:cNvSpPr/>
          <p:nvPr/>
        </p:nvSpPr>
        <p:spPr>
          <a:xfrm rot="-926180">
            <a:off x="665744" y="599679"/>
            <a:ext cx="2565246" cy="2744913"/>
          </a:xfrm>
          <a:custGeom>
            <a:avLst/>
            <a:gdLst/>
            <a:ahLst/>
            <a:cxnLst/>
            <a:rect l="l" t="t" r="r" b="b"/>
            <a:pathLst>
              <a:path w="2565246" h="2744913">
                <a:moveTo>
                  <a:pt x="0" y="0"/>
                </a:moveTo>
                <a:lnTo>
                  <a:pt x="2565246" y="0"/>
                </a:lnTo>
                <a:lnTo>
                  <a:pt x="2565246" y="2744913"/>
                </a:lnTo>
                <a:lnTo>
                  <a:pt x="0" y="27449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064790" y="3277707"/>
            <a:ext cx="16158420" cy="3678828"/>
          </a:xfrm>
          <a:prstGeom prst="rect">
            <a:avLst/>
          </a:prstGeom>
        </p:spPr>
        <p:txBody>
          <a:bodyPr lIns="0" tIns="0" rIns="0" bIns="0" rtlCol="0" anchor="t">
            <a:spAutoFit/>
          </a:bodyPr>
          <a:lstStyle/>
          <a:p>
            <a:pPr algn="ctr">
              <a:lnSpc>
                <a:spcPts val="13957"/>
              </a:lnSpc>
            </a:pPr>
            <a:r>
              <a:rPr lang="en-US" sz="13957" spc="111" dirty="0">
                <a:solidFill>
                  <a:srgbClr val="FFFFFF"/>
                </a:solidFill>
                <a:latin typeface="Cabin Sketch"/>
                <a:ea typeface="Cabin Sketch"/>
                <a:cs typeface="Cabin Sketch"/>
                <a:sym typeface="Cabin Sketch"/>
              </a:rPr>
              <a:t>Next</a:t>
            </a:r>
          </a:p>
          <a:p>
            <a:pPr algn="ctr">
              <a:lnSpc>
                <a:spcPts val="13957"/>
              </a:lnSpc>
            </a:pPr>
            <a:r>
              <a:rPr lang="en-US" sz="13957" spc="111" dirty="0">
                <a:solidFill>
                  <a:srgbClr val="FFFFFF"/>
                </a:solidFill>
                <a:latin typeface="Cabin Sketch"/>
                <a:ea typeface="Cabin Sketch"/>
                <a:cs typeface="Cabin Sketch"/>
                <a:sym typeface="Cabin Sketch"/>
              </a:rPr>
              <a:t>Steps</a:t>
            </a:r>
          </a:p>
        </p:txBody>
      </p:sp>
      <p:sp>
        <p:nvSpPr>
          <p:cNvPr id="7" name="Freeform 7"/>
          <p:cNvSpPr/>
          <p:nvPr/>
        </p:nvSpPr>
        <p:spPr>
          <a:xfrm>
            <a:off x="-83583" y="6761817"/>
            <a:ext cx="3156761" cy="2261389"/>
          </a:xfrm>
          <a:custGeom>
            <a:avLst/>
            <a:gdLst/>
            <a:ahLst/>
            <a:cxnLst/>
            <a:rect l="l" t="t" r="r" b="b"/>
            <a:pathLst>
              <a:path w="3156761" h="2261389">
                <a:moveTo>
                  <a:pt x="0" y="0"/>
                </a:moveTo>
                <a:lnTo>
                  <a:pt x="3156761" y="0"/>
                </a:lnTo>
                <a:lnTo>
                  <a:pt x="3156761" y="2261389"/>
                </a:lnTo>
                <a:lnTo>
                  <a:pt x="0" y="22613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9089459A-5AD4-4DB5-CF2A-AC1DE5E79245}"/>
              </a:ext>
            </a:extLst>
          </p:cNvPr>
          <p:cNvSpPr/>
          <p:nvPr/>
        </p:nvSpPr>
        <p:spPr>
          <a:xfrm>
            <a:off x="14845603" y="378661"/>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11" name="Picture 10" descr="A blue cloud on a black background&#10;&#10;AI-generated content may be incorrect.">
            <a:extLst>
              <a:ext uri="{FF2B5EF4-FFF2-40B4-BE49-F238E27FC236}">
                <a16:creationId xmlns:a16="http://schemas.microsoft.com/office/drawing/2014/main" id="{7973700E-97B8-64E7-028B-6BD7D1C99FA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390703" y="6199166"/>
            <a:ext cx="3581410" cy="35814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E829DBF2-5A1B-528E-1950-22E149678EE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DFCB50B-671B-BF2C-DBC1-6D28EF3DC64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6" name="Freeform 6">
            <a:extLst>
              <a:ext uri="{FF2B5EF4-FFF2-40B4-BE49-F238E27FC236}">
                <a16:creationId xmlns:a16="http://schemas.microsoft.com/office/drawing/2014/main" id="{014FBF1F-E90F-1412-D1E3-6527D18D9FED}"/>
              </a:ext>
            </a:extLst>
          </p:cNvPr>
          <p:cNvSpPr/>
          <p:nvPr/>
        </p:nvSpPr>
        <p:spPr>
          <a:xfrm>
            <a:off x="3766416" y="2449403"/>
            <a:ext cx="10755168" cy="1799046"/>
          </a:xfrm>
          <a:custGeom>
            <a:avLst/>
            <a:gdLst/>
            <a:ahLst/>
            <a:cxnLst/>
            <a:rect l="l" t="t" r="r" b="b"/>
            <a:pathLst>
              <a:path w="10755168" h="1799046">
                <a:moveTo>
                  <a:pt x="0" y="0"/>
                </a:moveTo>
                <a:lnTo>
                  <a:pt x="10755168" y="0"/>
                </a:lnTo>
                <a:lnTo>
                  <a:pt x="10755168" y="1799047"/>
                </a:lnTo>
                <a:lnTo>
                  <a:pt x="0" y="17990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91440" tIns="45720" rIns="91440" bIns="45720" anchor="t"/>
          <a:lstStyle/>
          <a:p>
            <a:endParaRPr lang="en-US">
              <a:ea typeface="Calibri"/>
              <a:cs typeface="Calibri"/>
            </a:endParaRPr>
          </a:p>
        </p:txBody>
      </p:sp>
      <p:sp>
        <p:nvSpPr>
          <p:cNvPr id="3" name="TextBox 3">
            <a:extLst>
              <a:ext uri="{FF2B5EF4-FFF2-40B4-BE49-F238E27FC236}">
                <a16:creationId xmlns:a16="http://schemas.microsoft.com/office/drawing/2014/main" id="{44688CBE-F3E8-AFD3-A29C-436DE23B3A6B}"/>
              </a:ext>
            </a:extLst>
          </p:cNvPr>
          <p:cNvSpPr txBox="1"/>
          <p:nvPr/>
        </p:nvSpPr>
        <p:spPr>
          <a:xfrm>
            <a:off x="2574372" y="2630378"/>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sym typeface="Cabin Sketch"/>
              </a:rPr>
              <a:t>Conclusion</a:t>
            </a:r>
            <a:endParaRPr lang="en-US" dirty="0"/>
          </a:p>
        </p:txBody>
      </p:sp>
      <p:sp>
        <p:nvSpPr>
          <p:cNvPr id="4" name="Freeform 4">
            <a:extLst>
              <a:ext uri="{FF2B5EF4-FFF2-40B4-BE49-F238E27FC236}">
                <a16:creationId xmlns:a16="http://schemas.microsoft.com/office/drawing/2014/main" id="{210B5E0D-52F1-AF58-8552-3FBDDD0D9FE8}"/>
              </a:ext>
            </a:extLst>
          </p:cNvPr>
          <p:cNvSpPr/>
          <p:nvPr/>
        </p:nvSpPr>
        <p:spPr>
          <a:xfrm>
            <a:off x="14261847" y="841356"/>
            <a:ext cx="4677906" cy="2211374"/>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97788719-7D58-032D-3934-B7C86BC691EA}"/>
              </a:ext>
            </a:extLst>
          </p:cNvPr>
          <p:cNvSpPr/>
          <p:nvPr/>
        </p:nvSpPr>
        <p:spPr>
          <a:xfrm>
            <a:off x="13990300" y="7142203"/>
            <a:ext cx="4949452" cy="3446618"/>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11EC7C16-6B39-A194-B88C-EBF4BD2C0AA7}"/>
              </a:ext>
            </a:extLst>
          </p:cNvPr>
          <p:cNvSpPr/>
          <p:nvPr/>
        </p:nvSpPr>
        <p:spPr>
          <a:xfrm>
            <a:off x="744718" y="744403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D1D2D765-B8DC-A1F7-DBE2-0E161ADCF2FD}"/>
              </a:ext>
            </a:extLst>
          </p:cNvPr>
          <p:cNvSpPr txBox="1"/>
          <p:nvPr/>
        </p:nvSpPr>
        <p:spPr>
          <a:xfrm>
            <a:off x="3171257" y="4746472"/>
            <a:ext cx="11945486" cy="3510705"/>
          </a:xfrm>
          <a:prstGeom prst="rect">
            <a:avLst/>
          </a:prstGeom>
        </p:spPr>
        <p:txBody>
          <a:bodyPr lIns="0" tIns="0" rIns="0" bIns="0" rtlCol="0" anchor="t">
            <a:spAutoFit/>
          </a:bodyPr>
          <a:lstStyle/>
          <a:p>
            <a:pPr algn="just">
              <a:lnSpc>
                <a:spcPts val="4619"/>
              </a:lnSpc>
            </a:pPr>
            <a:r>
              <a:rPr lang="en-US" sz="3300" dirty="0">
                <a:solidFill>
                  <a:srgbClr val="FFFFFF"/>
                </a:solidFill>
                <a:latin typeface="Caveat Brush"/>
                <a:sym typeface="Caveat Brush"/>
              </a:rPr>
              <a:t>Cybersecurity is one of the most exciting and important fields in the world today. Every time you learn something new, you're building the skills to protect people, companies, and even entire countries from digital threats. Keep pushing forward—your curiosity and persistence could one day stop a cyberattack or create the next big innovation in digital safety. The future of the internet depends on people like you!</a:t>
            </a:r>
            <a:endParaRPr lang="en-US" sz="3300" dirty="0"/>
          </a:p>
        </p:txBody>
      </p:sp>
      <p:pic>
        <p:nvPicPr>
          <p:cNvPr id="11" name="Picture 10" descr="A white spray paint airplane&#10;&#10;AI-generated content may be incorrect.">
            <a:extLst>
              <a:ext uri="{FF2B5EF4-FFF2-40B4-BE49-F238E27FC236}">
                <a16:creationId xmlns:a16="http://schemas.microsoft.com/office/drawing/2014/main" id="{6D6DA7CF-3E40-5840-39B9-B20708C163E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spTree>
    <p:extLst>
      <p:ext uri="{BB962C8B-B14F-4D97-AF65-F5344CB8AC3E}">
        <p14:creationId xmlns:p14="http://schemas.microsoft.com/office/powerpoint/2010/main" val="1706317331"/>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rot="-926180">
            <a:off x="852907" y="935093"/>
            <a:ext cx="3095959" cy="3312796"/>
          </a:xfrm>
          <a:custGeom>
            <a:avLst/>
            <a:gdLst/>
            <a:ahLst/>
            <a:cxnLst/>
            <a:rect l="l" t="t" r="r" b="b"/>
            <a:pathLst>
              <a:path w="3095959" h="3312796">
                <a:moveTo>
                  <a:pt x="0" y="0"/>
                </a:moveTo>
                <a:lnTo>
                  <a:pt x="3095958" y="0"/>
                </a:lnTo>
                <a:lnTo>
                  <a:pt x="3095958" y="3312796"/>
                </a:lnTo>
                <a:lnTo>
                  <a:pt x="0" y="33127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732781">
            <a:off x="-1939793" y="5271303"/>
            <a:ext cx="6742491" cy="3714500"/>
          </a:xfrm>
          <a:custGeom>
            <a:avLst/>
            <a:gdLst/>
            <a:ahLst/>
            <a:cxnLst/>
            <a:rect l="l" t="t" r="r" b="b"/>
            <a:pathLst>
              <a:path w="6742491" h="3714500">
                <a:moveTo>
                  <a:pt x="0" y="0"/>
                </a:moveTo>
                <a:lnTo>
                  <a:pt x="6742491" y="0"/>
                </a:lnTo>
                <a:lnTo>
                  <a:pt x="6742491" y="3714499"/>
                </a:lnTo>
                <a:lnTo>
                  <a:pt x="0" y="37144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1064790" y="2717800"/>
            <a:ext cx="16158420" cy="5213351"/>
          </a:xfrm>
          <a:prstGeom prst="rect">
            <a:avLst/>
          </a:prstGeom>
        </p:spPr>
        <p:txBody>
          <a:bodyPr lIns="0" tIns="0" rIns="0" bIns="0" rtlCol="0" anchor="t">
            <a:spAutoFit/>
          </a:bodyPr>
          <a:lstStyle/>
          <a:p>
            <a:pPr algn="ctr">
              <a:lnSpc>
                <a:spcPts val="20000"/>
              </a:lnSpc>
            </a:pPr>
            <a:r>
              <a:rPr lang="en-US" sz="20000" spc="160">
                <a:solidFill>
                  <a:srgbClr val="FFFFFF"/>
                </a:solidFill>
                <a:latin typeface="Cabin Sketch"/>
                <a:ea typeface="Cabin Sketch"/>
                <a:cs typeface="Cabin Sketch"/>
                <a:sym typeface="Cabin Sketch"/>
              </a:rPr>
              <a:t>THANK</a:t>
            </a:r>
          </a:p>
          <a:p>
            <a:pPr algn="ctr">
              <a:lnSpc>
                <a:spcPts val="20000"/>
              </a:lnSpc>
            </a:pPr>
            <a:r>
              <a:rPr lang="en-US" sz="20000" spc="160">
                <a:solidFill>
                  <a:srgbClr val="FFFFFF"/>
                </a:solidFill>
                <a:latin typeface="Cabin Sketch"/>
                <a:ea typeface="Cabin Sketch"/>
                <a:cs typeface="Cabin Sketch"/>
                <a:sym typeface="Cabin Sketch"/>
              </a:rPr>
              <a:t>YOU!</a:t>
            </a:r>
          </a:p>
        </p:txBody>
      </p:sp>
      <p:sp>
        <p:nvSpPr>
          <p:cNvPr id="6" name="Freeform 6"/>
          <p:cNvSpPr/>
          <p:nvPr/>
        </p:nvSpPr>
        <p:spPr>
          <a:xfrm>
            <a:off x="15127362" y="1028700"/>
            <a:ext cx="2095848" cy="2516848"/>
          </a:xfrm>
          <a:custGeom>
            <a:avLst/>
            <a:gdLst/>
            <a:ahLst/>
            <a:cxnLst/>
            <a:rect l="l" t="t" r="r" b="b"/>
            <a:pathLst>
              <a:path w="2095848" h="2516848">
                <a:moveTo>
                  <a:pt x="0" y="0"/>
                </a:moveTo>
                <a:lnTo>
                  <a:pt x="2095848" y="0"/>
                </a:lnTo>
                <a:lnTo>
                  <a:pt x="2095848" y="2516848"/>
                </a:lnTo>
                <a:lnTo>
                  <a:pt x="0" y="25168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rot="1549232">
            <a:off x="14102607" y="5493199"/>
            <a:ext cx="2067970" cy="3488907"/>
          </a:xfrm>
          <a:custGeom>
            <a:avLst/>
            <a:gdLst/>
            <a:ahLst/>
            <a:cxnLst/>
            <a:rect l="l" t="t" r="r" b="b"/>
            <a:pathLst>
              <a:path w="2067970" h="3488907">
                <a:moveTo>
                  <a:pt x="0" y="0"/>
                </a:moveTo>
                <a:lnTo>
                  <a:pt x="2067970" y="0"/>
                </a:lnTo>
                <a:lnTo>
                  <a:pt x="2067970" y="3488906"/>
                </a:lnTo>
                <a:lnTo>
                  <a:pt x="0" y="34889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572220" y="1028700"/>
            <a:ext cx="15143560" cy="3166381"/>
          </a:xfrm>
          <a:custGeom>
            <a:avLst/>
            <a:gdLst/>
            <a:ahLst/>
            <a:cxnLst/>
            <a:rect l="l" t="t" r="r" b="b"/>
            <a:pathLst>
              <a:path w="15143560" h="3166381">
                <a:moveTo>
                  <a:pt x="0" y="0"/>
                </a:moveTo>
                <a:lnTo>
                  <a:pt x="15143560" y="0"/>
                </a:lnTo>
                <a:lnTo>
                  <a:pt x="15143560" y="3166381"/>
                </a:lnTo>
                <a:lnTo>
                  <a:pt x="0" y="31663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574372" y="1939290"/>
            <a:ext cx="13139257" cy="1339849"/>
          </a:xfrm>
          <a:prstGeom prst="rect">
            <a:avLst/>
          </a:prstGeom>
        </p:spPr>
        <p:txBody>
          <a:bodyPr lIns="0" tIns="0" rIns="0" bIns="0" rtlCol="0" anchor="t">
            <a:spAutoFit/>
          </a:bodyPr>
          <a:lstStyle/>
          <a:p>
            <a:pPr algn="ctr">
              <a:lnSpc>
                <a:spcPts val="9999"/>
              </a:lnSpc>
            </a:pPr>
            <a:r>
              <a:rPr lang="en-US" sz="9999" spc="79" dirty="0">
                <a:solidFill>
                  <a:srgbClr val="FFFFFF"/>
                </a:solidFill>
                <a:latin typeface="Cabin Sketch"/>
                <a:ea typeface="Cabin Sketch"/>
                <a:cs typeface="Cabin Sketch"/>
                <a:sym typeface="Cabin Sketch"/>
              </a:rPr>
              <a:t>TABLE OF CONTENTS</a:t>
            </a:r>
          </a:p>
        </p:txBody>
      </p:sp>
      <p:sp>
        <p:nvSpPr>
          <p:cNvPr id="5" name="TextBox 5"/>
          <p:cNvSpPr txBox="1"/>
          <p:nvPr/>
        </p:nvSpPr>
        <p:spPr>
          <a:xfrm>
            <a:off x="1889667" y="5019675"/>
            <a:ext cx="798952" cy="1038225"/>
          </a:xfrm>
          <a:prstGeom prst="rect">
            <a:avLst/>
          </a:prstGeom>
        </p:spPr>
        <p:txBody>
          <a:bodyPr lIns="0" tIns="0" rIns="0" bIns="0" rtlCol="0" anchor="t">
            <a:spAutoFit/>
          </a:bodyPr>
          <a:lstStyle/>
          <a:p>
            <a:pPr algn="just">
              <a:lnSpc>
                <a:spcPts val="8400"/>
              </a:lnSpc>
            </a:pPr>
            <a:r>
              <a:rPr lang="en-US" sz="6000" dirty="0">
                <a:solidFill>
                  <a:srgbClr val="AAEBD7"/>
                </a:solidFill>
                <a:latin typeface="Caveat Brush"/>
                <a:ea typeface="Caveat Brush"/>
                <a:cs typeface="Caveat Brush"/>
                <a:sym typeface="Caveat Brush"/>
              </a:rPr>
              <a:t>01</a:t>
            </a:r>
          </a:p>
        </p:txBody>
      </p:sp>
      <p:sp>
        <p:nvSpPr>
          <p:cNvPr id="6" name="TextBox 6"/>
          <p:cNvSpPr txBox="1"/>
          <p:nvPr/>
        </p:nvSpPr>
        <p:spPr>
          <a:xfrm>
            <a:off x="1889667" y="6400576"/>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02</a:t>
            </a:r>
          </a:p>
        </p:txBody>
      </p:sp>
      <p:sp>
        <p:nvSpPr>
          <p:cNvPr id="7" name="TextBox 7"/>
          <p:cNvSpPr txBox="1"/>
          <p:nvPr/>
        </p:nvSpPr>
        <p:spPr>
          <a:xfrm>
            <a:off x="1889667" y="7781477"/>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03</a:t>
            </a:r>
          </a:p>
        </p:txBody>
      </p:sp>
      <p:sp>
        <p:nvSpPr>
          <p:cNvPr id="8" name="TextBox 8"/>
          <p:cNvSpPr txBox="1"/>
          <p:nvPr/>
        </p:nvSpPr>
        <p:spPr>
          <a:xfrm>
            <a:off x="2891819" y="5019675"/>
            <a:ext cx="5331059"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sym typeface="Caveat Brush"/>
              </a:rPr>
              <a:t>What Now?</a:t>
            </a:r>
            <a:endParaRPr lang="en-US" dirty="0"/>
          </a:p>
        </p:txBody>
      </p:sp>
      <p:sp>
        <p:nvSpPr>
          <p:cNvPr id="9" name="TextBox 9"/>
          <p:cNvSpPr txBox="1"/>
          <p:nvPr/>
        </p:nvSpPr>
        <p:spPr>
          <a:xfrm>
            <a:off x="10065122" y="5019675"/>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04</a:t>
            </a:r>
          </a:p>
        </p:txBody>
      </p:sp>
      <p:sp>
        <p:nvSpPr>
          <p:cNvPr id="10" name="TextBox 10"/>
          <p:cNvSpPr txBox="1"/>
          <p:nvPr/>
        </p:nvSpPr>
        <p:spPr>
          <a:xfrm>
            <a:off x="10065122" y="6400576"/>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05</a:t>
            </a:r>
          </a:p>
        </p:txBody>
      </p:sp>
      <p:sp>
        <p:nvSpPr>
          <p:cNvPr id="11" name="TextBox 11"/>
          <p:cNvSpPr txBox="1"/>
          <p:nvPr/>
        </p:nvSpPr>
        <p:spPr>
          <a:xfrm>
            <a:off x="10065122" y="7781477"/>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06</a:t>
            </a:r>
          </a:p>
        </p:txBody>
      </p:sp>
      <p:sp>
        <p:nvSpPr>
          <p:cNvPr id="12" name="TextBox 12"/>
          <p:cNvSpPr txBox="1"/>
          <p:nvPr/>
        </p:nvSpPr>
        <p:spPr>
          <a:xfrm>
            <a:off x="2891819" y="6400576"/>
            <a:ext cx="5331059"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sym typeface="Caveat Brush"/>
              </a:rPr>
              <a:t>Research Tips</a:t>
            </a:r>
            <a:endParaRPr lang="en-US" dirty="0"/>
          </a:p>
        </p:txBody>
      </p:sp>
      <p:sp>
        <p:nvSpPr>
          <p:cNvPr id="13" name="TextBox 13"/>
          <p:cNvSpPr txBox="1"/>
          <p:nvPr/>
        </p:nvSpPr>
        <p:spPr>
          <a:xfrm>
            <a:off x="2891819" y="7781477"/>
            <a:ext cx="5331059"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sym typeface="Caveat Brush"/>
              </a:rPr>
              <a:t>Learning Resources</a:t>
            </a:r>
            <a:endParaRPr lang="en-US" dirty="0"/>
          </a:p>
        </p:txBody>
      </p:sp>
      <p:sp>
        <p:nvSpPr>
          <p:cNvPr id="14" name="TextBox 14"/>
          <p:cNvSpPr txBox="1"/>
          <p:nvPr/>
        </p:nvSpPr>
        <p:spPr>
          <a:xfrm>
            <a:off x="11067274" y="5019675"/>
            <a:ext cx="5648506"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sym typeface="Caveat Brush"/>
              </a:rPr>
              <a:t>News Resources</a:t>
            </a:r>
            <a:endParaRPr lang="en-US" dirty="0"/>
          </a:p>
        </p:txBody>
      </p:sp>
      <p:sp>
        <p:nvSpPr>
          <p:cNvPr id="15" name="TextBox 15"/>
          <p:cNvSpPr txBox="1"/>
          <p:nvPr/>
        </p:nvSpPr>
        <p:spPr>
          <a:xfrm>
            <a:off x="11067274" y="6400576"/>
            <a:ext cx="5331059"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sym typeface="Caveat Brush"/>
              </a:rPr>
              <a:t>More Resources</a:t>
            </a:r>
            <a:endParaRPr lang="en-US" dirty="0"/>
          </a:p>
        </p:txBody>
      </p:sp>
      <p:sp>
        <p:nvSpPr>
          <p:cNvPr id="16" name="TextBox 16"/>
          <p:cNvSpPr txBox="1"/>
          <p:nvPr/>
        </p:nvSpPr>
        <p:spPr>
          <a:xfrm>
            <a:off x="11067274" y="7781477"/>
            <a:ext cx="5331059" cy="1038225"/>
          </a:xfrm>
          <a:prstGeom prst="rect">
            <a:avLst/>
          </a:prstGeom>
        </p:spPr>
        <p:txBody>
          <a:bodyPr lIns="0" tIns="0" rIns="0" bIns="0" rtlCol="0" anchor="t">
            <a:spAutoFit/>
          </a:bodyPr>
          <a:lstStyle/>
          <a:p>
            <a:pPr algn="just">
              <a:lnSpc>
                <a:spcPts val="8400"/>
              </a:lnSpc>
            </a:pPr>
            <a:r>
              <a:rPr lang="en-US" sz="6000">
                <a:solidFill>
                  <a:srgbClr val="F0F0F0"/>
                </a:solidFill>
                <a:latin typeface="Caveat Brush"/>
                <a:ea typeface="Caveat Brush"/>
                <a:cs typeface="Caveat Brush"/>
                <a:sym typeface="Caveat Brush"/>
              </a:rPr>
              <a:t>Conclusion</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6" name="Freeform 6"/>
          <p:cNvSpPr/>
          <p:nvPr/>
        </p:nvSpPr>
        <p:spPr>
          <a:xfrm>
            <a:off x="3766416" y="2449403"/>
            <a:ext cx="10755168" cy="1799046"/>
          </a:xfrm>
          <a:custGeom>
            <a:avLst/>
            <a:gdLst/>
            <a:ahLst/>
            <a:cxnLst/>
            <a:rect l="l" t="t" r="r" b="b"/>
            <a:pathLst>
              <a:path w="10755168" h="1799046">
                <a:moveTo>
                  <a:pt x="0" y="0"/>
                </a:moveTo>
                <a:lnTo>
                  <a:pt x="10755168" y="0"/>
                </a:lnTo>
                <a:lnTo>
                  <a:pt x="10755168" y="1799047"/>
                </a:lnTo>
                <a:lnTo>
                  <a:pt x="0" y="17990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91440" tIns="45720" rIns="91440" bIns="45720" anchor="t"/>
          <a:lstStyle/>
          <a:p>
            <a:endParaRPr lang="en-US">
              <a:ea typeface="Calibri"/>
              <a:cs typeface="Calibri"/>
            </a:endParaRPr>
          </a:p>
        </p:txBody>
      </p:sp>
      <p:sp>
        <p:nvSpPr>
          <p:cNvPr id="3" name="TextBox 3"/>
          <p:cNvSpPr txBox="1"/>
          <p:nvPr/>
        </p:nvSpPr>
        <p:spPr>
          <a:xfrm>
            <a:off x="2574372" y="2630378"/>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sym typeface="Cabin Sketch"/>
              </a:rPr>
              <a:t>What Now?</a:t>
            </a:r>
            <a:endParaRPr lang="en-US" dirty="0"/>
          </a:p>
        </p:txBody>
      </p:sp>
      <p:sp>
        <p:nvSpPr>
          <p:cNvPr id="4" name="Freeform 4"/>
          <p:cNvSpPr/>
          <p:nvPr/>
        </p:nvSpPr>
        <p:spPr>
          <a:xfrm>
            <a:off x="14261847" y="841356"/>
            <a:ext cx="4677906" cy="2211374"/>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3990300" y="7142203"/>
            <a:ext cx="4949452" cy="3446618"/>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744718" y="744403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p:cNvSpPr txBox="1"/>
          <p:nvPr/>
        </p:nvSpPr>
        <p:spPr>
          <a:xfrm>
            <a:off x="3171257" y="4746472"/>
            <a:ext cx="11945486" cy="3511026"/>
          </a:xfrm>
          <a:prstGeom prst="rect">
            <a:avLst/>
          </a:prstGeom>
        </p:spPr>
        <p:txBody>
          <a:bodyPr lIns="0" tIns="0" rIns="0" bIns="0" rtlCol="0" anchor="t">
            <a:spAutoFit/>
          </a:bodyPr>
          <a:lstStyle/>
          <a:p>
            <a:pPr algn="just">
              <a:lnSpc>
                <a:spcPts val="4619"/>
              </a:lnSpc>
            </a:pPr>
            <a:r>
              <a:rPr lang="en-US" sz="3250" dirty="0">
                <a:solidFill>
                  <a:srgbClr val="FFFFFF"/>
                </a:solidFill>
                <a:latin typeface="Caveat Brush"/>
                <a:sym typeface="Caveat Brush"/>
              </a:rPr>
              <a:t>Congratulations on finishing the learning modules! If you enjoyed these lessons, we encourage you to keep learning and to dive deeper into concepts that you find interesting. </a:t>
            </a:r>
            <a:r>
              <a:rPr lang="en-US" sz="3300" dirty="0">
                <a:solidFill>
                  <a:srgbClr val="FFFFFF"/>
                </a:solidFill>
                <a:latin typeface="Caveat Brush"/>
                <a:sym typeface="Caveat Brush"/>
              </a:rPr>
              <a:t>Cybersecurity connects technology, ethics, and problem solving. It is impossible to know everything, so learning how to research new topics is an important skill. </a:t>
            </a:r>
            <a:endParaRPr lang="en-US" sz="3300" dirty="0">
              <a:solidFill>
                <a:srgbClr val="FFFFFF"/>
              </a:solidFill>
              <a:latin typeface="Caveat Brush"/>
              <a:ea typeface="Calibri"/>
              <a:cs typeface="Calibri"/>
            </a:endParaRPr>
          </a:p>
          <a:p>
            <a:pPr algn="just">
              <a:lnSpc>
                <a:spcPts val="4619"/>
              </a:lnSpc>
            </a:pPr>
            <a:endParaRPr lang="en-US" sz="3250" dirty="0">
              <a:solidFill>
                <a:srgbClr val="FFFFFF"/>
              </a:solidFill>
              <a:latin typeface="Caveat Brush"/>
            </a:endParaRPr>
          </a:p>
        </p:txBody>
      </p:sp>
      <p:pic>
        <p:nvPicPr>
          <p:cNvPr id="11" name="Picture 10" descr="A white spray paint airplane&#10;&#10;AI-generated content may be incorrect.">
            <a:extLst>
              <a:ext uri="{FF2B5EF4-FFF2-40B4-BE49-F238E27FC236}">
                <a16:creationId xmlns:a16="http://schemas.microsoft.com/office/drawing/2014/main" id="{19B73C41-E392-582A-8B1F-D151F3F7B0B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2325939" y="1700702"/>
            <a:ext cx="7527521" cy="6980065"/>
          </a:xfrm>
          <a:custGeom>
            <a:avLst/>
            <a:gdLst/>
            <a:ahLst/>
            <a:cxnLst/>
            <a:rect l="l" t="t" r="r" b="b"/>
            <a:pathLst>
              <a:path w="7527521" h="6980065">
                <a:moveTo>
                  <a:pt x="0" y="0"/>
                </a:moveTo>
                <a:lnTo>
                  <a:pt x="7527521" y="0"/>
                </a:lnTo>
                <a:lnTo>
                  <a:pt x="7527521" y="6980065"/>
                </a:lnTo>
                <a:lnTo>
                  <a:pt x="0" y="69800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028700" y="1603248"/>
            <a:ext cx="13139257" cy="1619250"/>
          </a:xfrm>
          <a:prstGeom prst="rect">
            <a:avLst/>
          </a:prstGeom>
        </p:spPr>
        <p:txBody>
          <a:bodyPr lIns="0" tIns="0" rIns="0" bIns="0" rtlCol="0" anchor="t">
            <a:spAutoFit/>
          </a:bodyPr>
          <a:lstStyle/>
          <a:p>
            <a:pPr>
              <a:lnSpc>
                <a:spcPts val="12000"/>
              </a:lnSpc>
            </a:pPr>
            <a:r>
              <a:rPr lang="en-US" sz="12000" spc="96" dirty="0">
                <a:solidFill>
                  <a:srgbClr val="FFFFFF"/>
                </a:solidFill>
                <a:latin typeface="Cabin Sketch"/>
                <a:sym typeface="Cabin Sketch"/>
              </a:rPr>
              <a:t>Research Tips</a:t>
            </a:r>
            <a:endParaRPr lang="en-US" dirty="0"/>
          </a:p>
        </p:txBody>
      </p:sp>
      <p:sp>
        <p:nvSpPr>
          <p:cNvPr id="5" name="TextBox 5"/>
          <p:cNvSpPr txBox="1"/>
          <p:nvPr/>
        </p:nvSpPr>
        <p:spPr>
          <a:xfrm>
            <a:off x="2815807" y="4028260"/>
            <a:ext cx="9506778" cy="1149289"/>
          </a:xfrm>
          <a:prstGeom prst="rect">
            <a:avLst/>
          </a:prstGeom>
        </p:spPr>
        <p:txBody>
          <a:bodyPr wrap="square" lIns="0" tIns="0" rIns="0" bIns="0" rtlCol="0" anchor="t">
            <a:spAutoFit/>
          </a:bodyPr>
          <a:lstStyle/>
          <a:p>
            <a:pPr algn="just">
              <a:lnSpc>
                <a:spcPts val="4619"/>
              </a:lnSpc>
            </a:pPr>
            <a:r>
              <a:rPr lang="en-US" sz="3250" dirty="0">
                <a:solidFill>
                  <a:srgbClr val="F0F0F0"/>
                </a:solidFill>
                <a:latin typeface="Caveat Brush"/>
                <a:sym typeface="Caveat Brush"/>
              </a:rPr>
              <a:t>Use reliable resources, such as government sites or educational organizations. Avoid random blogs and stick to verified experts.</a:t>
            </a:r>
            <a:endParaRPr lang="en-US" dirty="0"/>
          </a:p>
        </p:txBody>
      </p:sp>
      <p:sp>
        <p:nvSpPr>
          <p:cNvPr id="6" name="TextBox 6"/>
          <p:cNvSpPr txBox="1"/>
          <p:nvPr/>
        </p:nvSpPr>
        <p:spPr>
          <a:xfrm>
            <a:off x="1028700" y="4034735"/>
            <a:ext cx="2076184" cy="1339849"/>
          </a:xfrm>
          <a:prstGeom prst="rect">
            <a:avLst/>
          </a:prstGeom>
        </p:spPr>
        <p:txBody>
          <a:bodyPr lIns="0" tIns="0" rIns="0" bIns="0" rtlCol="0" anchor="t">
            <a:spAutoFit/>
          </a:bodyPr>
          <a:lstStyle/>
          <a:p>
            <a:pPr algn="l">
              <a:lnSpc>
                <a:spcPts val="9999"/>
              </a:lnSpc>
            </a:pPr>
            <a:r>
              <a:rPr lang="en-US" sz="9999" spc="79">
                <a:solidFill>
                  <a:srgbClr val="C1FF72"/>
                </a:solidFill>
                <a:latin typeface="Cabin Sketch"/>
                <a:ea typeface="Cabin Sketch"/>
                <a:cs typeface="Cabin Sketch"/>
                <a:sym typeface="Cabin Sketch"/>
              </a:rPr>
              <a:t>01</a:t>
            </a:r>
          </a:p>
        </p:txBody>
      </p:sp>
      <p:sp>
        <p:nvSpPr>
          <p:cNvPr id="7" name="TextBox 7"/>
          <p:cNvSpPr txBox="1"/>
          <p:nvPr/>
        </p:nvSpPr>
        <p:spPr>
          <a:xfrm>
            <a:off x="2815807" y="5778090"/>
            <a:ext cx="9506778" cy="2331216"/>
          </a:xfrm>
          <a:prstGeom prst="rect">
            <a:avLst/>
          </a:prstGeom>
        </p:spPr>
        <p:txBody>
          <a:bodyPr wrap="square" lIns="0" tIns="0" rIns="0" bIns="0" rtlCol="0" anchor="t">
            <a:spAutoFit/>
          </a:bodyPr>
          <a:lstStyle/>
          <a:p>
            <a:pPr algn="just">
              <a:lnSpc>
                <a:spcPts val="4619"/>
              </a:lnSpc>
            </a:pPr>
            <a:r>
              <a:rPr lang="en-US" sz="3250" dirty="0">
                <a:solidFill>
                  <a:srgbClr val="F0F0F0"/>
                </a:solidFill>
                <a:latin typeface="Caveat Brush"/>
                <a:sym typeface="Caveat Brush"/>
              </a:rPr>
              <a:t>Explore current events and stay updated on real world issues. Follow cybersecurity news to learn about recent hacks, data breaches, and trends. Ask yourself: What went wrong? How was it fixed?</a:t>
            </a:r>
            <a:endParaRPr lang="en-US" sz="3250" dirty="0">
              <a:solidFill>
                <a:srgbClr val="F0F0F0"/>
              </a:solidFill>
              <a:latin typeface="Caveat Brush"/>
            </a:endParaRPr>
          </a:p>
        </p:txBody>
      </p:sp>
      <p:sp>
        <p:nvSpPr>
          <p:cNvPr id="8" name="TextBox 8"/>
          <p:cNvSpPr txBox="1"/>
          <p:nvPr/>
        </p:nvSpPr>
        <p:spPr>
          <a:xfrm>
            <a:off x="1028700" y="5794504"/>
            <a:ext cx="2076184" cy="1339849"/>
          </a:xfrm>
          <a:prstGeom prst="rect">
            <a:avLst/>
          </a:prstGeom>
        </p:spPr>
        <p:txBody>
          <a:bodyPr lIns="0" tIns="0" rIns="0" bIns="0" rtlCol="0" anchor="t">
            <a:spAutoFit/>
          </a:bodyPr>
          <a:lstStyle/>
          <a:p>
            <a:pPr algn="l">
              <a:lnSpc>
                <a:spcPts val="9999"/>
              </a:lnSpc>
            </a:pPr>
            <a:r>
              <a:rPr lang="en-US" sz="9999" spc="79">
                <a:solidFill>
                  <a:srgbClr val="FC8183"/>
                </a:solidFill>
                <a:latin typeface="Cabin Sketch"/>
                <a:ea typeface="Cabin Sketch"/>
                <a:cs typeface="Cabin Sketch"/>
                <a:sym typeface="Cabin Sketch"/>
              </a:rPr>
              <a:t>02</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F962B9DB-5E07-28ED-2256-F85507B5868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2B1F414-2702-9ABF-A739-5F860B7151C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0301B99D-0E5A-9C67-7DEB-BBFBA2DD7119}"/>
              </a:ext>
            </a:extLst>
          </p:cNvPr>
          <p:cNvSpPr/>
          <p:nvPr/>
        </p:nvSpPr>
        <p:spPr>
          <a:xfrm>
            <a:off x="12325939" y="1700702"/>
            <a:ext cx="7527521" cy="6980065"/>
          </a:xfrm>
          <a:custGeom>
            <a:avLst/>
            <a:gdLst/>
            <a:ahLst/>
            <a:cxnLst/>
            <a:rect l="l" t="t" r="r" b="b"/>
            <a:pathLst>
              <a:path w="7527521" h="6980065">
                <a:moveTo>
                  <a:pt x="0" y="0"/>
                </a:moveTo>
                <a:lnTo>
                  <a:pt x="7527521" y="0"/>
                </a:lnTo>
                <a:lnTo>
                  <a:pt x="7527521" y="6980065"/>
                </a:lnTo>
                <a:lnTo>
                  <a:pt x="0" y="69800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FC4BC0DA-1D6D-A98B-6C3A-2BC051D3BD79}"/>
              </a:ext>
            </a:extLst>
          </p:cNvPr>
          <p:cNvSpPr txBox="1"/>
          <p:nvPr/>
        </p:nvSpPr>
        <p:spPr>
          <a:xfrm>
            <a:off x="1028700" y="1603248"/>
            <a:ext cx="13139257" cy="1619250"/>
          </a:xfrm>
          <a:prstGeom prst="rect">
            <a:avLst/>
          </a:prstGeom>
        </p:spPr>
        <p:txBody>
          <a:bodyPr lIns="0" tIns="0" rIns="0" bIns="0" rtlCol="0" anchor="t">
            <a:spAutoFit/>
          </a:bodyPr>
          <a:lstStyle/>
          <a:p>
            <a:pPr>
              <a:lnSpc>
                <a:spcPts val="12000"/>
              </a:lnSpc>
            </a:pPr>
            <a:r>
              <a:rPr lang="en-US" sz="12000" spc="96" dirty="0">
                <a:solidFill>
                  <a:srgbClr val="FFFFFF"/>
                </a:solidFill>
                <a:latin typeface="Cabin Sketch"/>
                <a:sym typeface="Cabin Sketch"/>
              </a:rPr>
              <a:t>Research Tips</a:t>
            </a:r>
            <a:endParaRPr lang="en-US" dirty="0"/>
          </a:p>
        </p:txBody>
      </p:sp>
      <p:sp>
        <p:nvSpPr>
          <p:cNvPr id="5" name="TextBox 5">
            <a:extLst>
              <a:ext uri="{FF2B5EF4-FFF2-40B4-BE49-F238E27FC236}">
                <a16:creationId xmlns:a16="http://schemas.microsoft.com/office/drawing/2014/main" id="{CAF44DB2-B829-4254-E067-01695EC76638}"/>
              </a:ext>
            </a:extLst>
          </p:cNvPr>
          <p:cNvSpPr txBox="1"/>
          <p:nvPr/>
        </p:nvSpPr>
        <p:spPr>
          <a:xfrm>
            <a:off x="2815807" y="4028260"/>
            <a:ext cx="9506778" cy="1739194"/>
          </a:xfrm>
          <a:prstGeom prst="rect">
            <a:avLst/>
          </a:prstGeom>
        </p:spPr>
        <p:txBody>
          <a:bodyPr wrap="square" lIns="0" tIns="0" rIns="0" bIns="0" rtlCol="0" anchor="t">
            <a:spAutoFit/>
          </a:bodyPr>
          <a:lstStyle/>
          <a:p>
            <a:pPr algn="just">
              <a:lnSpc>
                <a:spcPts val="4619"/>
              </a:lnSpc>
            </a:pPr>
            <a:r>
              <a:rPr lang="en-US" sz="3250" dirty="0">
                <a:solidFill>
                  <a:srgbClr val="F0F0F0"/>
                </a:solidFill>
                <a:latin typeface="Caveat Brush"/>
                <a:sym typeface="Caveat Brush"/>
              </a:rPr>
              <a:t>Learn by doing and practice your skills hands-on. Try beginner challenges and explore safe hacking environments. Practice your problem solving with cybersecurity games.</a:t>
            </a:r>
            <a:endParaRPr lang="en-US" dirty="0"/>
          </a:p>
        </p:txBody>
      </p:sp>
      <p:sp>
        <p:nvSpPr>
          <p:cNvPr id="6" name="TextBox 6">
            <a:extLst>
              <a:ext uri="{FF2B5EF4-FFF2-40B4-BE49-F238E27FC236}">
                <a16:creationId xmlns:a16="http://schemas.microsoft.com/office/drawing/2014/main" id="{5E2AFD7E-4594-278F-419A-F989AF961CCA}"/>
              </a:ext>
            </a:extLst>
          </p:cNvPr>
          <p:cNvSpPr txBox="1"/>
          <p:nvPr/>
        </p:nvSpPr>
        <p:spPr>
          <a:xfrm>
            <a:off x="1028700" y="4034735"/>
            <a:ext cx="2076184" cy="2821926"/>
          </a:xfrm>
          <a:prstGeom prst="rect">
            <a:avLst/>
          </a:prstGeom>
        </p:spPr>
        <p:txBody>
          <a:bodyPr lIns="0" tIns="0" rIns="0" bIns="0" rtlCol="0" anchor="t">
            <a:spAutoFit/>
          </a:bodyPr>
          <a:lstStyle/>
          <a:p>
            <a:r>
              <a:rPr lang="en-US" sz="9600" spc="79">
                <a:solidFill>
                  <a:srgbClr val="FCC4E2"/>
                </a:solidFill>
                <a:latin typeface="Cabin Sketch"/>
                <a:ea typeface="Cabin Sketch"/>
                <a:cs typeface="Cabin Sketch"/>
                <a:sym typeface="Cabin Sketch"/>
              </a:rPr>
              <a:t>03</a:t>
            </a:r>
            <a:endParaRPr lang="en-US" sz="9600" spc="79">
              <a:solidFill>
                <a:srgbClr val="000000"/>
              </a:solidFill>
              <a:latin typeface="Cabin Sketch"/>
              <a:ea typeface="Cabin Sketch"/>
              <a:cs typeface="Cabin Sketch"/>
              <a:sym typeface="Cabin Sketch"/>
            </a:endParaRPr>
          </a:p>
          <a:p>
            <a:pPr algn="l">
              <a:lnSpc>
                <a:spcPts val="9999"/>
              </a:lnSpc>
            </a:pPr>
            <a:endParaRPr lang="en-US" sz="9950" spc="79" dirty="0">
              <a:solidFill>
                <a:srgbClr val="C1FF72"/>
              </a:solidFill>
              <a:latin typeface="Cabin Sketch"/>
              <a:ea typeface="Cabin Sketch"/>
              <a:cs typeface="Cabin Sketch"/>
            </a:endParaRPr>
          </a:p>
        </p:txBody>
      </p:sp>
      <p:sp>
        <p:nvSpPr>
          <p:cNvPr id="7" name="TextBox 7">
            <a:extLst>
              <a:ext uri="{FF2B5EF4-FFF2-40B4-BE49-F238E27FC236}">
                <a16:creationId xmlns:a16="http://schemas.microsoft.com/office/drawing/2014/main" id="{A9A10463-DB7A-40C2-15CF-BDD41993C95C}"/>
              </a:ext>
            </a:extLst>
          </p:cNvPr>
          <p:cNvSpPr txBox="1"/>
          <p:nvPr/>
        </p:nvSpPr>
        <p:spPr>
          <a:xfrm>
            <a:off x="2815807" y="6573220"/>
            <a:ext cx="9506778" cy="1741311"/>
          </a:xfrm>
          <a:prstGeom prst="rect">
            <a:avLst/>
          </a:prstGeom>
        </p:spPr>
        <p:txBody>
          <a:bodyPr wrap="square" lIns="0" tIns="0" rIns="0" bIns="0" rtlCol="0" anchor="t">
            <a:spAutoFit/>
          </a:bodyPr>
          <a:lstStyle/>
          <a:p>
            <a:pPr algn="just">
              <a:lnSpc>
                <a:spcPts val="4619"/>
              </a:lnSpc>
            </a:pPr>
            <a:r>
              <a:rPr lang="en-US" sz="3250" dirty="0">
                <a:solidFill>
                  <a:srgbClr val="F0F0F0"/>
                </a:solidFill>
                <a:latin typeface="Caveat Brush"/>
              </a:rPr>
              <a:t>Ask questions and take notes. Break down bigger topics into smaller questions. Write down sources and summaries that you find useful.</a:t>
            </a:r>
          </a:p>
        </p:txBody>
      </p:sp>
      <p:sp>
        <p:nvSpPr>
          <p:cNvPr id="8" name="TextBox 8">
            <a:extLst>
              <a:ext uri="{FF2B5EF4-FFF2-40B4-BE49-F238E27FC236}">
                <a16:creationId xmlns:a16="http://schemas.microsoft.com/office/drawing/2014/main" id="{BC1F0D2A-D340-18DC-983F-C9520F136A59}"/>
              </a:ext>
            </a:extLst>
          </p:cNvPr>
          <p:cNvSpPr txBox="1"/>
          <p:nvPr/>
        </p:nvSpPr>
        <p:spPr>
          <a:xfrm>
            <a:off x="1028700" y="6341156"/>
            <a:ext cx="2076184" cy="2821926"/>
          </a:xfrm>
          <a:prstGeom prst="rect">
            <a:avLst/>
          </a:prstGeom>
        </p:spPr>
        <p:txBody>
          <a:bodyPr lIns="0" tIns="0" rIns="0" bIns="0" rtlCol="0" anchor="t">
            <a:spAutoFit/>
          </a:bodyPr>
          <a:lstStyle/>
          <a:p>
            <a:r>
              <a:rPr lang="en-US" sz="9600" spc="79" dirty="0">
                <a:solidFill>
                  <a:srgbClr val="C1FF72"/>
                </a:solidFill>
                <a:latin typeface="Cabin Sketch"/>
                <a:ea typeface="Cabin Sketch"/>
                <a:cs typeface="Cabin Sketch"/>
                <a:sym typeface="Cabin Sketch"/>
              </a:rPr>
              <a:t>04</a:t>
            </a:r>
            <a:endParaRPr lang="en-US" sz="9600" spc="79" dirty="0">
              <a:solidFill>
                <a:srgbClr val="000000"/>
              </a:solidFill>
              <a:latin typeface="Cabin Sketch"/>
              <a:ea typeface="Cabin Sketch"/>
              <a:cs typeface="Cabin Sketch"/>
              <a:sym typeface="Cabin Sketch"/>
            </a:endParaRPr>
          </a:p>
          <a:p>
            <a:pPr algn="l">
              <a:lnSpc>
                <a:spcPts val="9999"/>
              </a:lnSpc>
            </a:pPr>
            <a:endParaRPr lang="en-US" sz="9950" spc="79" dirty="0">
              <a:solidFill>
                <a:srgbClr val="FC8183"/>
              </a:solidFill>
              <a:latin typeface="Cabin Sketch"/>
              <a:ea typeface="Cabin Sketch"/>
              <a:cs typeface="Cabin Sketch"/>
            </a:endParaRPr>
          </a:p>
        </p:txBody>
      </p:sp>
    </p:spTree>
    <p:extLst>
      <p:ext uri="{BB962C8B-B14F-4D97-AF65-F5344CB8AC3E}">
        <p14:creationId xmlns:p14="http://schemas.microsoft.com/office/powerpoint/2010/main" val="859740757"/>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779EE6F1-137C-18F6-21F0-8663AF99700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1DC727F-E701-922C-190D-63D0EFD5610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B7998B28-4092-8CD7-7F8F-A0121FF27E80}"/>
              </a:ext>
            </a:extLst>
          </p:cNvPr>
          <p:cNvSpPr/>
          <p:nvPr/>
        </p:nvSpPr>
        <p:spPr>
          <a:xfrm>
            <a:off x="12325939" y="1700702"/>
            <a:ext cx="7527521" cy="6980065"/>
          </a:xfrm>
          <a:custGeom>
            <a:avLst/>
            <a:gdLst/>
            <a:ahLst/>
            <a:cxnLst/>
            <a:rect l="l" t="t" r="r" b="b"/>
            <a:pathLst>
              <a:path w="7527521" h="6980065">
                <a:moveTo>
                  <a:pt x="0" y="0"/>
                </a:moveTo>
                <a:lnTo>
                  <a:pt x="7527521" y="0"/>
                </a:lnTo>
                <a:lnTo>
                  <a:pt x="7527521" y="6980065"/>
                </a:lnTo>
                <a:lnTo>
                  <a:pt x="0" y="69800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25D192E4-9E88-EE00-3BDB-F8D94A601391}"/>
              </a:ext>
            </a:extLst>
          </p:cNvPr>
          <p:cNvSpPr txBox="1"/>
          <p:nvPr/>
        </p:nvSpPr>
        <p:spPr>
          <a:xfrm>
            <a:off x="1028700" y="1603248"/>
            <a:ext cx="13139257" cy="1619250"/>
          </a:xfrm>
          <a:prstGeom prst="rect">
            <a:avLst/>
          </a:prstGeom>
        </p:spPr>
        <p:txBody>
          <a:bodyPr lIns="0" tIns="0" rIns="0" bIns="0" rtlCol="0" anchor="t">
            <a:spAutoFit/>
          </a:bodyPr>
          <a:lstStyle/>
          <a:p>
            <a:pPr>
              <a:lnSpc>
                <a:spcPts val="12000"/>
              </a:lnSpc>
            </a:pPr>
            <a:r>
              <a:rPr lang="en-US" sz="12000" spc="96" dirty="0">
                <a:solidFill>
                  <a:srgbClr val="FFFFFF"/>
                </a:solidFill>
                <a:latin typeface="Cabin Sketch"/>
                <a:sym typeface="Cabin Sketch"/>
              </a:rPr>
              <a:t>Research Tips</a:t>
            </a:r>
            <a:endParaRPr lang="en-US" dirty="0"/>
          </a:p>
        </p:txBody>
      </p:sp>
      <p:sp>
        <p:nvSpPr>
          <p:cNvPr id="5" name="TextBox 5">
            <a:extLst>
              <a:ext uri="{FF2B5EF4-FFF2-40B4-BE49-F238E27FC236}">
                <a16:creationId xmlns:a16="http://schemas.microsoft.com/office/drawing/2014/main" id="{673D5D69-8285-24B0-57DC-963E7D07B055}"/>
              </a:ext>
            </a:extLst>
          </p:cNvPr>
          <p:cNvSpPr txBox="1"/>
          <p:nvPr/>
        </p:nvSpPr>
        <p:spPr>
          <a:xfrm>
            <a:off x="2815807" y="4028260"/>
            <a:ext cx="9506778" cy="1739194"/>
          </a:xfrm>
          <a:prstGeom prst="rect">
            <a:avLst/>
          </a:prstGeom>
        </p:spPr>
        <p:txBody>
          <a:bodyPr wrap="square" lIns="0" tIns="0" rIns="0" bIns="0" rtlCol="0" anchor="t">
            <a:spAutoFit/>
          </a:bodyPr>
          <a:lstStyle/>
          <a:p>
            <a:pPr algn="just">
              <a:lnSpc>
                <a:spcPts val="4619"/>
              </a:lnSpc>
            </a:pPr>
            <a:r>
              <a:rPr lang="en-US" sz="3250" dirty="0">
                <a:solidFill>
                  <a:srgbClr val="F0F0F0"/>
                </a:solidFill>
                <a:latin typeface="Caveat Brush"/>
                <a:sym typeface="Caveat Brush"/>
              </a:rPr>
              <a:t>Collaborate and share your ideas. Join cybersecurity clubs or attend events and online workshops. Teach others what you have learned – sharing can help you learn too.</a:t>
            </a:r>
            <a:endParaRPr lang="en-US" sz="3250" dirty="0">
              <a:solidFill>
                <a:srgbClr val="F0F0F0"/>
              </a:solidFill>
              <a:latin typeface="Caveat Brush"/>
            </a:endParaRPr>
          </a:p>
        </p:txBody>
      </p:sp>
      <p:sp>
        <p:nvSpPr>
          <p:cNvPr id="6" name="TextBox 6">
            <a:extLst>
              <a:ext uri="{FF2B5EF4-FFF2-40B4-BE49-F238E27FC236}">
                <a16:creationId xmlns:a16="http://schemas.microsoft.com/office/drawing/2014/main" id="{506D4BE5-4F00-4AE8-9093-A82A28746A05}"/>
              </a:ext>
            </a:extLst>
          </p:cNvPr>
          <p:cNvSpPr txBox="1"/>
          <p:nvPr/>
        </p:nvSpPr>
        <p:spPr>
          <a:xfrm>
            <a:off x="1028700" y="4034735"/>
            <a:ext cx="2076184" cy="2954655"/>
          </a:xfrm>
          <a:prstGeom prst="rect">
            <a:avLst/>
          </a:prstGeom>
        </p:spPr>
        <p:txBody>
          <a:bodyPr lIns="0" tIns="0" rIns="0" bIns="0" rtlCol="0" anchor="t">
            <a:spAutoFit/>
          </a:bodyPr>
          <a:lstStyle/>
          <a:p>
            <a:r>
              <a:rPr lang="en-US" sz="9600" spc="79" dirty="0">
                <a:solidFill>
                  <a:srgbClr val="FC8183"/>
                </a:solidFill>
                <a:latin typeface="Cabin Sketch"/>
                <a:ea typeface="Cabin Sketch"/>
                <a:cs typeface="Cabin Sketch"/>
                <a:sym typeface="Cabin Sketch"/>
              </a:rPr>
              <a:t>05</a:t>
            </a:r>
            <a:endParaRPr lang="en-US" sz="9600" spc="79" dirty="0">
              <a:solidFill>
                <a:srgbClr val="000000"/>
              </a:solidFill>
              <a:latin typeface="Cabin Sketch"/>
              <a:ea typeface="Cabin Sketch"/>
              <a:cs typeface="Cabin Sketch"/>
            </a:endParaRPr>
          </a:p>
          <a:p>
            <a:pPr algn="l"/>
            <a:endParaRPr lang="en-US" sz="9600" spc="79" dirty="0">
              <a:solidFill>
                <a:srgbClr val="FCC4E2"/>
              </a:solidFill>
              <a:latin typeface="Cabin Sketch"/>
              <a:ea typeface="Cabin Sketch"/>
              <a:cs typeface="Cabin Sketch"/>
            </a:endParaRPr>
          </a:p>
        </p:txBody>
      </p:sp>
      <p:sp>
        <p:nvSpPr>
          <p:cNvPr id="7" name="TextBox 7">
            <a:extLst>
              <a:ext uri="{FF2B5EF4-FFF2-40B4-BE49-F238E27FC236}">
                <a16:creationId xmlns:a16="http://schemas.microsoft.com/office/drawing/2014/main" id="{D3528CB7-172F-C1B0-B0A1-7D67E1AD1038}"/>
              </a:ext>
            </a:extLst>
          </p:cNvPr>
          <p:cNvSpPr txBox="1"/>
          <p:nvPr/>
        </p:nvSpPr>
        <p:spPr>
          <a:xfrm>
            <a:off x="2815807" y="6573220"/>
            <a:ext cx="9506778" cy="1149289"/>
          </a:xfrm>
          <a:prstGeom prst="rect">
            <a:avLst/>
          </a:prstGeom>
        </p:spPr>
        <p:txBody>
          <a:bodyPr wrap="square" lIns="0" tIns="0" rIns="0" bIns="0" rtlCol="0" anchor="t">
            <a:spAutoFit/>
          </a:bodyPr>
          <a:lstStyle/>
          <a:p>
            <a:pPr algn="just">
              <a:lnSpc>
                <a:spcPts val="4619"/>
              </a:lnSpc>
            </a:pPr>
            <a:r>
              <a:rPr lang="en-US" sz="3250" dirty="0">
                <a:solidFill>
                  <a:srgbClr val="F0F0F0"/>
                </a:solidFill>
                <a:latin typeface="Caveat Brush"/>
              </a:rPr>
              <a:t>You don't have to be an expert to get started! Every bit of knowledge gained is a step toward building your future. </a:t>
            </a:r>
            <a:endParaRPr lang="en-US" dirty="0"/>
          </a:p>
        </p:txBody>
      </p:sp>
      <p:sp>
        <p:nvSpPr>
          <p:cNvPr id="8" name="TextBox 8">
            <a:extLst>
              <a:ext uri="{FF2B5EF4-FFF2-40B4-BE49-F238E27FC236}">
                <a16:creationId xmlns:a16="http://schemas.microsoft.com/office/drawing/2014/main" id="{74649D74-EA66-7F92-525A-881DFE937D98}"/>
              </a:ext>
            </a:extLst>
          </p:cNvPr>
          <p:cNvSpPr txBox="1"/>
          <p:nvPr/>
        </p:nvSpPr>
        <p:spPr>
          <a:xfrm>
            <a:off x="1028700" y="6341156"/>
            <a:ext cx="2076184" cy="4237057"/>
          </a:xfrm>
          <a:prstGeom prst="rect">
            <a:avLst/>
          </a:prstGeom>
        </p:spPr>
        <p:txBody>
          <a:bodyPr lIns="0" tIns="0" rIns="0" bIns="0" rtlCol="0" anchor="t">
            <a:spAutoFit/>
          </a:bodyPr>
          <a:lstStyle/>
          <a:p>
            <a:r>
              <a:rPr lang="en-US" sz="9600" spc="79" dirty="0">
                <a:solidFill>
                  <a:srgbClr val="FCC4E2"/>
                </a:solidFill>
                <a:latin typeface="Cabin Sketch"/>
                <a:ea typeface="Cabin Sketch"/>
                <a:cs typeface="Cabin Sketch"/>
                <a:sym typeface="Cabin Sketch"/>
              </a:rPr>
              <a:t>06</a:t>
            </a:r>
            <a:endParaRPr lang="en-US" sz="9600" spc="79" dirty="0">
              <a:solidFill>
                <a:srgbClr val="000000"/>
              </a:solidFill>
              <a:latin typeface="Cabin Sketch"/>
              <a:ea typeface="Cabin Sketch"/>
              <a:cs typeface="Cabin Sketch"/>
              <a:sym typeface="Cabin Sketch"/>
            </a:endParaRPr>
          </a:p>
          <a:p>
            <a:pPr>
              <a:lnSpc>
                <a:spcPts val="9999"/>
              </a:lnSpc>
            </a:pPr>
            <a:endParaRPr lang="en-US" sz="9600" spc="79" dirty="0">
              <a:solidFill>
                <a:srgbClr val="000000"/>
              </a:solidFill>
              <a:latin typeface="Cabin Sketch"/>
              <a:ea typeface="Cabin Sketch"/>
              <a:cs typeface="Cabin Sketch"/>
            </a:endParaRPr>
          </a:p>
          <a:p>
            <a:pPr algn="l"/>
            <a:endParaRPr lang="en-US" sz="9600" spc="79" dirty="0">
              <a:solidFill>
                <a:srgbClr val="C1FF72"/>
              </a:solidFill>
              <a:latin typeface="Cabin Sketch"/>
              <a:ea typeface="Cabin Sketch"/>
              <a:cs typeface="Cabin Sketch"/>
            </a:endParaRPr>
          </a:p>
        </p:txBody>
      </p:sp>
    </p:spTree>
    <p:extLst>
      <p:ext uri="{BB962C8B-B14F-4D97-AF65-F5344CB8AC3E}">
        <p14:creationId xmlns:p14="http://schemas.microsoft.com/office/powerpoint/2010/main" val="923141353"/>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2773207" y="1189394"/>
            <a:ext cx="13139257" cy="1477328"/>
          </a:xfrm>
          <a:prstGeom prst="rect">
            <a:avLst/>
          </a:prstGeom>
        </p:spPr>
        <p:txBody>
          <a:bodyPr lIns="0" tIns="0" rIns="0" bIns="0" rtlCol="0" anchor="t">
            <a:spAutoFit/>
          </a:bodyPr>
          <a:lstStyle/>
          <a:p>
            <a:pPr algn="ctr"/>
            <a:r>
              <a:rPr lang="en-US" sz="9600" spc="96" dirty="0">
                <a:solidFill>
                  <a:srgbClr val="FFFFFF"/>
                </a:solidFill>
                <a:latin typeface="Cabin Sketch"/>
              </a:rPr>
              <a:t>Learning Resources</a:t>
            </a:r>
          </a:p>
        </p:txBody>
      </p:sp>
      <p:sp>
        <p:nvSpPr>
          <p:cNvPr id="5" name="TextBox 5"/>
          <p:cNvSpPr txBox="1"/>
          <p:nvPr/>
        </p:nvSpPr>
        <p:spPr>
          <a:xfrm>
            <a:off x="2146041" y="3248060"/>
            <a:ext cx="14094667" cy="6501780"/>
          </a:xfrm>
          <a:prstGeom prst="rect">
            <a:avLst/>
          </a:prstGeom>
        </p:spPr>
        <p:txBody>
          <a:bodyPr wrap="square" lIns="0" tIns="0" rIns="0" bIns="0" rtlCol="0" anchor="t">
            <a:spAutoFit/>
          </a:bodyPr>
          <a:lstStyle/>
          <a:p>
            <a:pPr algn="just"/>
            <a:r>
              <a:rPr lang="en-US" sz="3250" dirty="0">
                <a:solidFill>
                  <a:schemeClr val="accent6"/>
                </a:solidFill>
                <a:latin typeface="Caveat Brush"/>
                <a:ea typeface="Caveat Brush"/>
                <a:cs typeface="Caveat Brush"/>
              </a:rPr>
              <a:t>Try Hack Me</a:t>
            </a:r>
            <a:r>
              <a:rPr lang="en-US" sz="3250" dirty="0">
                <a:solidFill>
                  <a:schemeClr val="bg1"/>
                </a:solidFill>
                <a:latin typeface="Caveat Brush"/>
                <a:ea typeface="Caveat Brush"/>
                <a:cs typeface="Caveat Brush"/>
              </a:rPr>
              <a:t> </a:t>
            </a:r>
            <a:r>
              <a:rPr lang="en-US" sz="3250" dirty="0">
                <a:solidFill>
                  <a:schemeClr val="bg1"/>
                </a:solidFill>
                <a:latin typeface="Caveat Brush"/>
                <a:ea typeface="Source Sans Pro"/>
                <a:cs typeface="Caveat Brush"/>
              </a:rPr>
              <a:t>– "Hands-on cyber security training through real-world scenarios":</a:t>
            </a:r>
            <a:endParaRPr lang="en-US" sz="3250" dirty="0">
              <a:solidFill>
                <a:schemeClr val="bg1"/>
              </a:solidFill>
              <a:latin typeface="Caveat Brush"/>
              <a:ea typeface="Caveat Brush"/>
              <a:cs typeface="Caveat Brush"/>
            </a:endParaRPr>
          </a:p>
          <a:p>
            <a:pPr algn="just"/>
            <a:r>
              <a:rPr lang="en-US" sz="3250" dirty="0">
                <a:solidFill>
                  <a:schemeClr val="bg1"/>
                </a:solidFill>
                <a:latin typeface="Caveat Brush"/>
                <a:ea typeface="Caveat Brush"/>
                <a:cs typeface="Caveat Brush"/>
                <a:hlinkClick r:id="rId3">
                  <a:extLst>
                    <a:ext uri="{A12FA001-AC4F-418D-AE19-62706E023703}">
                      <ahyp:hlinkClr xmlns:ahyp="http://schemas.microsoft.com/office/drawing/2018/hyperlinkcolor" val="tx"/>
                    </a:ext>
                  </a:extLst>
                </a:hlinkClick>
              </a:rPr>
              <a:t>https://tryhackme.com/</a:t>
            </a:r>
            <a:endParaRPr lang="en-US" dirty="0">
              <a:solidFill>
                <a:schemeClr val="bg1"/>
              </a:solidFill>
            </a:endParaRPr>
          </a:p>
          <a:p>
            <a:pPr algn="just"/>
            <a:endParaRPr lang="en-US" sz="3250" dirty="0">
              <a:solidFill>
                <a:schemeClr val="bg1"/>
              </a:solidFill>
              <a:latin typeface="Caveat Brush"/>
              <a:ea typeface="Caveat Brush"/>
              <a:cs typeface="Caveat Brush"/>
            </a:endParaRPr>
          </a:p>
          <a:p>
            <a:pPr algn="just"/>
            <a:r>
              <a:rPr lang="en-US" sz="3250" dirty="0">
                <a:solidFill>
                  <a:schemeClr val="accent6"/>
                </a:solidFill>
                <a:latin typeface="Caveat Brush"/>
                <a:ea typeface="Caveat Brush"/>
                <a:cs typeface="Caveat Brush"/>
              </a:rPr>
              <a:t>Khan Academy</a:t>
            </a:r>
            <a:r>
              <a:rPr lang="en-US" sz="3250" dirty="0">
                <a:solidFill>
                  <a:schemeClr val="bg1"/>
                </a:solidFill>
                <a:latin typeface="Caveat Brush"/>
                <a:ea typeface="Caveat Brush"/>
                <a:cs typeface="Caveat Brush"/>
              </a:rPr>
              <a:t> – Online Data Security:</a:t>
            </a:r>
          </a:p>
          <a:p>
            <a:pPr algn="just"/>
            <a:r>
              <a:rPr lang="en-US" sz="3250" dirty="0">
                <a:solidFill>
                  <a:schemeClr val="bg1"/>
                </a:solidFill>
                <a:latin typeface="Caveat Brush"/>
                <a:ea typeface="Caveat Brush"/>
                <a:cs typeface="Caveat Brush"/>
                <a:hlinkClick r:id="rId4">
                  <a:extLst>
                    <a:ext uri="{A12FA001-AC4F-418D-AE19-62706E023703}">
                      <ahyp:hlinkClr xmlns:ahyp="http://schemas.microsoft.com/office/drawing/2018/hyperlinkcolor" val="tx"/>
                    </a:ext>
                  </a:extLst>
                </a:hlinkClick>
              </a:rPr>
              <a:t>https://www.khanacademy.org/computing/computers-and-internet/xcae6f4a7ff015e7d:online-data-security</a:t>
            </a:r>
            <a:endParaRPr lang="en-US" sz="3250">
              <a:solidFill>
                <a:schemeClr val="bg1"/>
              </a:solidFill>
              <a:latin typeface="Caveat Brush"/>
              <a:ea typeface="Caveat Brush"/>
              <a:cs typeface="Caveat Brush"/>
              <a:hlinkClick r:id="rId4">
                <a:extLst>
                  <a:ext uri="{A12FA001-AC4F-418D-AE19-62706E023703}">
                    <ahyp:hlinkClr xmlns:ahyp="http://schemas.microsoft.com/office/drawing/2018/hyperlinkcolor" val="tx"/>
                  </a:ext>
                </a:extLst>
              </a:hlinkClick>
            </a:endParaRPr>
          </a:p>
          <a:p>
            <a:pPr algn="just"/>
            <a:endParaRPr lang="en-US" sz="3250" dirty="0">
              <a:solidFill>
                <a:schemeClr val="bg1"/>
              </a:solidFill>
              <a:latin typeface="Caveat Brush"/>
              <a:ea typeface="Caveat Brush"/>
              <a:cs typeface="Caveat Brush"/>
            </a:endParaRPr>
          </a:p>
          <a:p>
            <a:pPr algn="just"/>
            <a:r>
              <a:rPr lang="en-US" sz="3250" err="1">
                <a:solidFill>
                  <a:schemeClr val="accent6"/>
                </a:solidFill>
                <a:latin typeface="Caveat Brush"/>
                <a:ea typeface="Caveat Brush"/>
                <a:cs typeface="Caveat Brush"/>
              </a:rPr>
              <a:t>Cybrary</a:t>
            </a:r>
            <a:r>
              <a:rPr lang="en-US" sz="3250" dirty="0">
                <a:solidFill>
                  <a:schemeClr val="bg1"/>
                </a:solidFill>
                <a:latin typeface="Caveat Brush"/>
                <a:ea typeface="Caveat Brush"/>
                <a:cs typeface="Caveat Brush"/>
              </a:rPr>
              <a:t> – Cybersecurity courses, hacking training, and certification prep:</a:t>
            </a:r>
          </a:p>
          <a:p>
            <a:pPr algn="just"/>
            <a:r>
              <a:rPr lang="en-US" sz="3250" dirty="0">
                <a:solidFill>
                  <a:schemeClr val="bg1"/>
                </a:solidFill>
                <a:latin typeface="Caveat Brush"/>
                <a:ea typeface="Caveat Brush"/>
                <a:cs typeface="Caveat Brush"/>
                <a:hlinkClick r:id="rId5">
                  <a:extLst>
                    <a:ext uri="{A12FA001-AC4F-418D-AE19-62706E023703}">
                      <ahyp:hlinkClr xmlns:ahyp="http://schemas.microsoft.com/office/drawing/2018/hyperlinkcolor" val="tx"/>
                    </a:ext>
                  </a:extLst>
                </a:hlinkClick>
              </a:rPr>
              <a:t>https://www.cybrary.it/free-content</a:t>
            </a:r>
            <a:endParaRPr lang="en-US" sz="3250">
              <a:solidFill>
                <a:schemeClr val="bg1"/>
              </a:solidFill>
              <a:latin typeface="Caveat Brush"/>
              <a:ea typeface="Caveat Brush"/>
              <a:cs typeface="Caveat Brush"/>
              <a:hlinkClick r:id="rId5">
                <a:extLst>
                  <a:ext uri="{A12FA001-AC4F-418D-AE19-62706E023703}">
                    <ahyp:hlinkClr xmlns:ahyp="http://schemas.microsoft.com/office/drawing/2018/hyperlinkcolor" val="tx"/>
                  </a:ext>
                </a:extLst>
              </a:hlinkClick>
            </a:endParaRPr>
          </a:p>
          <a:p>
            <a:pPr algn="just"/>
            <a:endParaRPr lang="en-US" sz="3250" dirty="0">
              <a:solidFill>
                <a:schemeClr val="bg1"/>
              </a:solidFill>
              <a:latin typeface="Caveat Brush"/>
              <a:ea typeface="Caveat Brush"/>
              <a:cs typeface="Caveat Brush"/>
            </a:endParaRPr>
          </a:p>
          <a:p>
            <a:pPr algn="just"/>
            <a:r>
              <a:rPr lang="en-US" sz="3250" dirty="0">
                <a:solidFill>
                  <a:schemeClr val="accent6"/>
                </a:solidFill>
                <a:latin typeface="Caveat Brush"/>
                <a:ea typeface="Caveat Brush"/>
                <a:cs typeface="Caveat Brush"/>
              </a:rPr>
              <a:t>Clark Center</a:t>
            </a:r>
            <a:r>
              <a:rPr lang="en-US" sz="3250" dirty="0">
                <a:solidFill>
                  <a:schemeClr val="bg1"/>
                </a:solidFill>
                <a:latin typeface="Caveat Brush"/>
                <a:ea typeface="Caveat Brush"/>
                <a:cs typeface="Caveat Brush"/>
              </a:rPr>
              <a:t> – Free cybersecurity curriculum:</a:t>
            </a:r>
          </a:p>
          <a:p>
            <a:pPr algn="just"/>
            <a:r>
              <a:rPr lang="en-US" sz="3250" dirty="0">
                <a:solidFill>
                  <a:schemeClr val="bg1"/>
                </a:solidFill>
                <a:latin typeface="Caveat Brush"/>
                <a:ea typeface="Caveat Brush"/>
                <a:cs typeface="Caveat Brush"/>
                <a:hlinkClick r:id="rId6">
                  <a:extLst>
                    <a:ext uri="{A12FA001-AC4F-418D-AE19-62706E023703}">
                      <ahyp:hlinkClr xmlns:ahyp="http://schemas.microsoft.com/office/drawing/2018/hyperlinkcolor" val="tx"/>
                    </a:ext>
                  </a:extLst>
                </a:hlinkClick>
              </a:rPr>
              <a:t>https://clark.center/home</a:t>
            </a:r>
            <a:endParaRPr lang="en-US" sz="3250">
              <a:solidFill>
                <a:schemeClr val="bg1"/>
              </a:solidFill>
              <a:latin typeface="Caveat Brush"/>
              <a:ea typeface="Caveat Brush"/>
              <a:cs typeface="Caveat Brush"/>
              <a:hlinkClick r:id="rId6">
                <a:extLst>
                  <a:ext uri="{A12FA001-AC4F-418D-AE19-62706E023703}">
                    <ahyp:hlinkClr xmlns:ahyp="http://schemas.microsoft.com/office/drawing/2018/hyperlinkcolor" val="tx"/>
                  </a:ext>
                </a:extLst>
              </a:hlinkClick>
            </a:endParaRPr>
          </a:p>
          <a:p>
            <a:pPr algn="just"/>
            <a:endParaRPr lang="en-US" sz="3250" dirty="0">
              <a:solidFill>
                <a:schemeClr val="bg1"/>
              </a:solidFill>
              <a:latin typeface="Caveat Brush"/>
              <a:ea typeface="Caveat Brush"/>
              <a:cs typeface="Caveat Brush"/>
            </a:endParaRPr>
          </a:p>
        </p:txBody>
      </p:sp>
      <p:sp>
        <p:nvSpPr>
          <p:cNvPr id="10" name="Freeform 10"/>
          <p:cNvSpPr/>
          <p:nvPr/>
        </p:nvSpPr>
        <p:spPr>
          <a:xfrm>
            <a:off x="15212520" y="-236474"/>
            <a:ext cx="2047756" cy="2808644"/>
          </a:xfrm>
          <a:custGeom>
            <a:avLst/>
            <a:gdLst/>
            <a:ahLst/>
            <a:cxnLst/>
            <a:rect l="l" t="t" r="r" b="b"/>
            <a:pathLst>
              <a:path w="2047756" h="2808644">
                <a:moveTo>
                  <a:pt x="0" y="0"/>
                </a:moveTo>
                <a:lnTo>
                  <a:pt x="2047756" y="0"/>
                </a:lnTo>
                <a:lnTo>
                  <a:pt x="2047756" y="2808644"/>
                </a:lnTo>
                <a:lnTo>
                  <a:pt x="0" y="28086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Freeform 11"/>
          <p:cNvSpPr/>
          <p:nvPr/>
        </p:nvSpPr>
        <p:spPr>
          <a:xfrm>
            <a:off x="1032137" y="576388"/>
            <a:ext cx="2227854" cy="2090132"/>
          </a:xfrm>
          <a:custGeom>
            <a:avLst/>
            <a:gdLst/>
            <a:ahLst/>
            <a:cxnLst/>
            <a:rect l="l" t="t" r="r" b="b"/>
            <a:pathLst>
              <a:path w="2227854" h="2090132">
                <a:moveTo>
                  <a:pt x="0" y="0"/>
                </a:moveTo>
                <a:lnTo>
                  <a:pt x="2227854" y="0"/>
                </a:lnTo>
                <a:lnTo>
                  <a:pt x="2227854" y="2090133"/>
                </a:lnTo>
                <a:lnTo>
                  <a:pt x="0" y="20901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05AEB04E-4BED-6D9A-FAFB-3F611A31113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DEEB04E-22C4-FC24-2422-A85C253857F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99B71D98-C7FA-D185-BE58-B57367CD9B15}"/>
              </a:ext>
            </a:extLst>
          </p:cNvPr>
          <p:cNvSpPr txBox="1"/>
          <p:nvPr/>
        </p:nvSpPr>
        <p:spPr>
          <a:xfrm>
            <a:off x="2773207" y="1189394"/>
            <a:ext cx="13139257" cy="1477328"/>
          </a:xfrm>
          <a:prstGeom prst="rect">
            <a:avLst/>
          </a:prstGeom>
        </p:spPr>
        <p:txBody>
          <a:bodyPr lIns="0" tIns="0" rIns="0" bIns="0" rtlCol="0" anchor="t">
            <a:spAutoFit/>
          </a:bodyPr>
          <a:lstStyle/>
          <a:p>
            <a:pPr algn="ctr"/>
            <a:r>
              <a:rPr lang="en-US" sz="9600" spc="96" dirty="0">
                <a:solidFill>
                  <a:srgbClr val="FFFFFF"/>
                </a:solidFill>
                <a:latin typeface="Cabin Sketch"/>
              </a:rPr>
              <a:t>News Resources</a:t>
            </a:r>
          </a:p>
        </p:txBody>
      </p:sp>
      <p:sp>
        <p:nvSpPr>
          <p:cNvPr id="5" name="TextBox 5">
            <a:extLst>
              <a:ext uri="{FF2B5EF4-FFF2-40B4-BE49-F238E27FC236}">
                <a16:creationId xmlns:a16="http://schemas.microsoft.com/office/drawing/2014/main" id="{845C5CF3-7393-D2C3-FF87-7E8E3501E03F}"/>
              </a:ext>
            </a:extLst>
          </p:cNvPr>
          <p:cNvSpPr txBox="1"/>
          <p:nvPr/>
        </p:nvSpPr>
        <p:spPr>
          <a:xfrm>
            <a:off x="1073021" y="2859285"/>
            <a:ext cx="16131850" cy="7848302"/>
          </a:xfrm>
          <a:prstGeom prst="rect">
            <a:avLst/>
          </a:prstGeom>
        </p:spPr>
        <p:txBody>
          <a:bodyPr wrap="square" lIns="0" tIns="0" rIns="0" bIns="0" rtlCol="0" anchor="t">
            <a:spAutoFit/>
          </a:bodyPr>
          <a:lstStyle/>
          <a:p>
            <a:pPr algn="just"/>
            <a:r>
              <a:rPr lang="en-US" sz="3000" err="1">
                <a:solidFill>
                  <a:srgbClr val="92D050"/>
                </a:solidFill>
                <a:latin typeface="Caveat Brush"/>
                <a:ea typeface="Source Sans Pro"/>
              </a:rPr>
              <a:t>BleepingComputer</a:t>
            </a:r>
            <a:r>
              <a:rPr lang="en-US" sz="3000" dirty="0">
                <a:solidFill>
                  <a:schemeClr val="bg1"/>
                </a:solidFill>
                <a:latin typeface="Caveat Brush"/>
                <a:ea typeface="Source Sans Pro"/>
              </a:rPr>
              <a:t> – A tech-focused news and support site that offers detailed coverage on cybersecurity threats, malware, software issues, and system troubleshooting:</a:t>
            </a:r>
          </a:p>
          <a:p>
            <a:pPr algn="just"/>
            <a:r>
              <a:rPr lang="en-US" sz="3000" dirty="0">
                <a:solidFill>
                  <a:schemeClr val="bg1"/>
                </a:solidFill>
                <a:latin typeface="Caveat Brush"/>
                <a:ea typeface="Source Sans Pro"/>
                <a:hlinkClick r:id="rId3">
                  <a:extLst>
                    <a:ext uri="{A12FA001-AC4F-418D-AE19-62706E023703}">
                      <ahyp:hlinkClr xmlns:ahyp="http://schemas.microsoft.com/office/drawing/2018/hyperlinkcolor" val="tx"/>
                    </a:ext>
                  </a:extLst>
                </a:hlinkClick>
              </a:rPr>
              <a:t>https://www.bleepingcomputer.com/</a:t>
            </a:r>
            <a:endParaRPr lang="en-US" sz="3000">
              <a:solidFill>
                <a:schemeClr val="bg1"/>
              </a:solidFill>
              <a:latin typeface="Caveat Brush"/>
              <a:ea typeface="Source Sans Pro"/>
            </a:endParaRPr>
          </a:p>
          <a:p>
            <a:pPr algn="just"/>
            <a:endParaRPr lang="en-US" sz="3000" dirty="0">
              <a:solidFill>
                <a:schemeClr val="bg1"/>
              </a:solidFill>
              <a:latin typeface="Caveat Brush"/>
              <a:ea typeface="Source Sans Pro"/>
            </a:endParaRPr>
          </a:p>
          <a:p>
            <a:pPr algn="just"/>
            <a:r>
              <a:rPr lang="en-US" sz="3000" dirty="0">
                <a:solidFill>
                  <a:srgbClr val="92D050"/>
                </a:solidFill>
                <a:latin typeface="Caveat Brush"/>
                <a:ea typeface="Source Sans Pro"/>
              </a:rPr>
              <a:t>The Hacker News</a:t>
            </a:r>
            <a:r>
              <a:rPr lang="en-US" sz="3000" dirty="0">
                <a:solidFill>
                  <a:schemeClr val="bg1"/>
                </a:solidFill>
                <a:latin typeface="Caveat Brush"/>
                <a:ea typeface="Source Sans Pro"/>
              </a:rPr>
              <a:t> – A leading cybersecurity news platform that reports on hacking incidents, data breaches, security research, and cybercrime developments:</a:t>
            </a:r>
            <a:endParaRPr lang="en-US" sz="3000">
              <a:solidFill>
                <a:schemeClr val="bg1"/>
              </a:solidFill>
              <a:ea typeface="Calibri"/>
              <a:cs typeface="Calibri"/>
            </a:endParaRPr>
          </a:p>
          <a:p>
            <a:pPr algn="just"/>
            <a:r>
              <a:rPr lang="en-US" sz="3000" dirty="0">
                <a:solidFill>
                  <a:schemeClr val="bg1"/>
                </a:solidFill>
                <a:latin typeface="Caveat Brush"/>
                <a:ea typeface="Source Sans Pro"/>
                <a:hlinkClick r:id="rId4">
                  <a:extLst>
                    <a:ext uri="{A12FA001-AC4F-418D-AE19-62706E023703}">
                      <ahyp:hlinkClr xmlns:ahyp="http://schemas.microsoft.com/office/drawing/2018/hyperlinkcolor" val="tx"/>
                    </a:ext>
                  </a:extLst>
                </a:hlinkClick>
              </a:rPr>
              <a:t>https://thehackernews.com/</a:t>
            </a:r>
            <a:endParaRPr lang="en-US" sz="3000">
              <a:solidFill>
                <a:schemeClr val="bg1"/>
              </a:solidFill>
              <a:latin typeface="Caveat Brush"/>
              <a:ea typeface="Source Sans Pro"/>
            </a:endParaRPr>
          </a:p>
          <a:p>
            <a:pPr algn="just"/>
            <a:endParaRPr lang="en-US" sz="3000" dirty="0">
              <a:solidFill>
                <a:schemeClr val="bg1"/>
              </a:solidFill>
              <a:latin typeface="Caveat Brush"/>
              <a:ea typeface="Source Sans Pro"/>
            </a:endParaRPr>
          </a:p>
          <a:p>
            <a:pPr algn="just"/>
            <a:r>
              <a:rPr lang="en-US" sz="3000" dirty="0">
                <a:solidFill>
                  <a:srgbClr val="92D050"/>
                </a:solidFill>
                <a:latin typeface="Caveat Brush"/>
                <a:ea typeface="Source Sans Pro"/>
              </a:rPr>
              <a:t>Krebs on Security</a:t>
            </a:r>
            <a:r>
              <a:rPr lang="en-US" sz="3000" dirty="0">
                <a:solidFill>
                  <a:schemeClr val="bg1"/>
                </a:solidFill>
                <a:latin typeface="Caveat Brush"/>
                <a:ea typeface="Source Sans Pro"/>
              </a:rPr>
              <a:t> – An investigative cybersecurity blog by journalist Brian Krebs, known for deep dives into cybercrime, major breaches, and threat actor tactics:</a:t>
            </a:r>
            <a:endParaRPr lang="en-US" sz="3000" dirty="0">
              <a:solidFill>
                <a:schemeClr val="bg1"/>
              </a:solidFill>
              <a:latin typeface="Calibri"/>
              <a:ea typeface="Calibri"/>
              <a:cs typeface="Calibri"/>
            </a:endParaRPr>
          </a:p>
          <a:p>
            <a:pPr algn="just"/>
            <a:r>
              <a:rPr lang="en-US" sz="3000" dirty="0">
                <a:solidFill>
                  <a:schemeClr val="bg1"/>
                </a:solidFill>
                <a:latin typeface="Caveat Brush"/>
                <a:ea typeface="Source Sans Pro"/>
                <a:hlinkClick r:id="rId5">
                  <a:extLst>
                    <a:ext uri="{A12FA001-AC4F-418D-AE19-62706E023703}">
                      <ahyp:hlinkClr xmlns:ahyp="http://schemas.microsoft.com/office/drawing/2018/hyperlinkcolor" val="tx"/>
                    </a:ext>
                  </a:extLst>
                </a:hlinkClick>
              </a:rPr>
              <a:t>https://krebsonsecurity.com/</a:t>
            </a:r>
            <a:endParaRPr lang="en-US" sz="3000">
              <a:solidFill>
                <a:schemeClr val="bg1"/>
              </a:solidFill>
              <a:latin typeface="Caveat Brush"/>
              <a:ea typeface="Source Sans Pro"/>
            </a:endParaRPr>
          </a:p>
          <a:p>
            <a:pPr algn="just"/>
            <a:endParaRPr lang="en-US" sz="3000" dirty="0">
              <a:solidFill>
                <a:schemeClr val="bg1"/>
              </a:solidFill>
              <a:latin typeface="Caveat Brush"/>
              <a:ea typeface="Source Sans Pro"/>
            </a:endParaRPr>
          </a:p>
          <a:p>
            <a:pPr algn="just"/>
            <a:r>
              <a:rPr lang="en-US" sz="3000" err="1">
                <a:solidFill>
                  <a:srgbClr val="92D050"/>
                </a:solidFill>
                <a:latin typeface="Caveat Brush"/>
                <a:ea typeface="Source Sans Pro"/>
              </a:rPr>
              <a:t>Threatpost</a:t>
            </a:r>
            <a:r>
              <a:rPr lang="en-US" sz="3000" dirty="0">
                <a:solidFill>
                  <a:schemeClr val="bg1"/>
                </a:solidFill>
                <a:latin typeface="Caveat Brush"/>
                <a:ea typeface="Source Sans Pro"/>
              </a:rPr>
              <a:t> – A trusted source of IT and business security news, providing timely articles on vulnerabilities, exploits, and cybersecurity trends:</a:t>
            </a:r>
            <a:endParaRPr lang="en-US" sz="3000">
              <a:solidFill>
                <a:schemeClr val="bg1"/>
              </a:solidFill>
              <a:ea typeface="Calibri"/>
              <a:cs typeface="Calibri"/>
            </a:endParaRPr>
          </a:p>
          <a:p>
            <a:pPr algn="just"/>
            <a:r>
              <a:rPr lang="en-US" sz="3000" dirty="0">
                <a:solidFill>
                  <a:schemeClr val="bg1"/>
                </a:solidFill>
                <a:latin typeface="Caveat Brush"/>
                <a:ea typeface="Source Sans Pro"/>
                <a:hlinkClick r:id="rId6">
                  <a:extLst>
                    <a:ext uri="{A12FA001-AC4F-418D-AE19-62706E023703}">
                      <ahyp:hlinkClr xmlns:ahyp="http://schemas.microsoft.com/office/drawing/2018/hyperlinkcolor" val="tx"/>
                    </a:ext>
                  </a:extLst>
                </a:hlinkClick>
              </a:rPr>
              <a:t>https://threatpost.com/</a:t>
            </a:r>
            <a:endParaRPr lang="en-US" sz="3000">
              <a:solidFill>
                <a:schemeClr val="bg1"/>
              </a:solidFill>
              <a:ea typeface="Calibri"/>
              <a:cs typeface="Calibri"/>
            </a:endParaRPr>
          </a:p>
          <a:p>
            <a:pPr algn="just"/>
            <a:endParaRPr lang="en-US" sz="3000" dirty="0">
              <a:solidFill>
                <a:schemeClr val="bg1"/>
              </a:solidFill>
              <a:latin typeface="Caveat Brush"/>
              <a:ea typeface="Source Sans Pro"/>
              <a:cs typeface="Caveat Brush"/>
            </a:endParaRPr>
          </a:p>
          <a:p>
            <a:pPr algn="just"/>
            <a:endParaRPr lang="en-US" sz="3000" dirty="0">
              <a:solidFill>
                <a:schemeClr val="bg1"/>
              </a:solidFill>
              <a:latin typeface="Caveat Brush"/>
              <a:ea typeface="Source Sans Pro"/>
              <a:cs typeface="Caveat Brush"/>
            </a:endParaRPr>
          </a:p>
        </p:txBody>
      </p:sp>
      <p:sp>
        <p:nvSpPr>
          <p:cNvPr id="6" name="Freeform 13">
            <a:extLst>
              <a:ext uri="{FF2B5EF4-FFF2-40B4-BE49-F238E27FC236}">
                <a16:creationId xmlns:a16="http://schemas.microsoft.com/office/drawing/2014/main" id="{AE1CD504-8545-37DF-8D98-68608064D77D}"/>
              </a:ext>
            </a:extLst>
          </p:cNvPr>
          <p:cNvSpPr/>
          <p:nvPr/>
        </p:nvSpPr>
        <p:spPr>
          <a:xfrm>
            <a:off x="966496" y="785456"/>
            <a:ext cx="2340974" cy="1877656"/>
          </a:xfrm>
          <a:custGeom>
            <a:avLst/>
            <a:gdLst/>
            <a:ahLst/>
            <a:cxnLst/>
            <a:rect l="l" t="t" r="r" b="b"/>
            <a:pathLst>
              <a:path w="2340974" h="1877656">
                <a:moveTo>
                  <a:pt x="0" y="0"/>
                </a:moveTo>
                <a:lnTo>
                  <a:pt x="2340974" y="0"/>
                </a:lnTo>
                <a:lnTo>
                  <a:pt x="2340974" y="1877656"/>
                </a:lnTo>
                <a:lnTo>
                  <a:pt x="0" y="18776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14">
            <a:extLst>
              <a:ext uri="{FF2B5EF4-FFF2-40B4-BE49-F238E27FC236}">
                <a16:creationId xmlns:a16="http://schemas.microsoft.com/office/drawing/2014/main" id="{59AA250B-7E4A-4A96-90B0-A9C6E96BAC1B}"/>
              </a:ext>
            </a:extLst>
          </p:cNvPr>
          <p:cNvSpPr/>
          <p:nvPr/>
        </p:nvSpPr>
        <p:spPr>
          <a:xfrm rot="486836">
            <a:off x="15292428" y="408565"/>
            <a:ext cx="1620411" cy="2351520"/>
          </a:xfrm>
          <a:custGeom>
            <a:avLst/>
            <a:gdLst/>
            <a:ahLst/>
            <a:cxnLst/>
            <a:rect l="l" t="t" r="r" b="b"/>
            <a:pathLst>
              <a:path w="1620411" h="2351520">
                <a:moveTo>
                  <a:pt x="0" y="0"/>
                </a:moveTo>
                <a:lnTo>
                  <a:pt x="1620411" y="0"/>
                </a:lnTo>
                <a:lnTo>
                  <a:pt x="1620411" y="2351520"/>
                </a:lnTo>
                <a:lnTo>
                  <a:pt x="0" y="2351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extLst>
      <p:ext uri="{BB962C8B-B14F-4D97-AF65-F5344CB8AC3E}">
        <p14:creationId xmlns:p14="http://schemas.microsoft.com/office/powerpoint/2010/main" val="2229378187"/>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4D48AFC4-34C4-AEFF-EBD2-75BAA31EF13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8772682-9F20-3716-9998-C072788C33D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9DF6CC7F-D9A0-A73C-D4E7-0D6E7786B58B}"/>
              </a:ext>
            </a:extLst>
          </p:cNvPr>
          <p:cNvSpPr txBox="1"/>
          <p:nvPr/>
        </p:nvSpPr>
        <p:spPr>
          <a:xfrm>
            <a:off x="2773207" y="1189394"/>
            <a:ext cx="13139257" cy="1477328"/>
          </a:xfrm>
          <a:prstGeom prst="rect">
            <a:avLst/>
          </a:prstGeom>
        </p:spPr>
        <p:txBody>
          <a:bodyPr lIns="0" tIns="0" rIns="0" bIns="0" rtlCol="0" anchor="t">
            <a:spAutoFit/>
          </a:bodyPr>
          <a:lstStyle/>
          <a:p>
            <a:pPr algn="ctr"/>
            <a:r>
              <a:rPr lang="en-US" sz="9600" spc="96" dirty="0">
                <a:solidFill>
                  <a:srgbClr val="FFFFFF"/>
                </a:solidFill>
                <a:latin typeface="Cabin Sketch"/>
              </a:rPr>
              <a:t>More Resources</a:t>
            </a:r>
          </a:p>
        </p:txBody>
      </p:sp>
      <p:sp>
        <p:nvSpPr>
          <p:cNvPr id="5" name="TextBox 5">
            <a:extLst>
              <a:ext uri="{FF2B5EF4-FFF2-40B4-BE49-F238E27FC236}">
                <a16:creationId xmlns:a16="http://schemas.microsoft.com/office/drawing/2014/main" id="{678F79E5-B2A0-7308-BE50-546B2837BB71}"/>
              </a:ext>
            </a:extLst>
          </p:cNvPr>
          <p:cNvSpPr txBox="1"/>
          <p:nvPr/>
        </p:nvSpPr>
        <p:spPr>
          <a:xfrm>
            <a:off x="1073021" y="2859285"/>
            <a:ext cx="16131850" cy="7386638"/>
          </a:xfrm>
          <a:prstGeom prst="rect">
            <a:avLst/>
          </a:prstGeom>
        </p:spPr>
        <p:txBody>
          <a:bodyPr wrap="square" lIns="0" tIns="0" rIns="0" bIns="0" rtlCol="0" anchor="t">
            <a:spAutoFit/>
          </a:bodyPr>
          <a:lstStyle/>
          <a:p>
            <a:pPr algn="just"/>
            <a:r>
              <a:rPr lang="en-US" sz="3000" err="1">
                <a:solidFill>
                  <a:schemeClr val="accent5"/>
                </a:solidFill>
                <a:latin typeface="Caveat Brush"/>
                <a:ea typeface="Source Sans Pro"/>
              </a:rPr>
              <a:t>ExplainShell</a:t>
            </a:r>
            <a:r>
              <a:rPr lang="en-US" sz="3000" dirty="0">
                <a:solidFill>
                  <a:schemeClr val="accent5"/>
                </a:solidFill>
                <a:latin typeface="Caveat Brush"/>
                <a:ea typeface="Source Sans Pro"/>
              </a:rPr>
              <a:t> </a:t>
            </a:r>
            <a:r>
              <a:rPr lang="en-US" sz="3000" dirty="0">
                <a:solidFill>
                  <a:schemeClr val="bg1"/>
                </a:solidFill>
                <a:latin typeface="Caveat Brush"/>
                <a:ea typeface="Source Sans Pro"/>
              </a:rPr>
              <a:t>– An interactive tool that explains individual components of complex command-line commands:</a:t>
            </a:r>
          </a:p>
          <a:p>
            <a:pPr algn="just"/>
            <a:r>
              <a:rPr lang="en-US" sz="3000" dirty="0">
                <a:solidFill>
                  <a:schemeClr val="bg1"/>
                </a:solidFill>
                <a:latin typeface="Caveat Brush"/>
                <a:ea typeface="Source Sans Pro"/>
                <a:hlinkClick r:id="rId3">
                  <a:extLst>
                    <a:ext uri="{A12FA001-AC4F-418D-AE19-62706E023703}">
                      <ahyp:hlinkClr xmlns:ahyp="http://schemas.microsoft.com/office/drawing/2018/hyperlinkcolor" val="tx"/>
                    </a:ext>
                  </a:extLst>
                </a:hlinkClick>
              </a:rPr>
              <a:t>https://explainshell.com/</a:t>
            </a:r>
            <a:endParaRPr lang="en-US" sz="3000" dirty="0">
              <a:solidFill>
                <a:schemeClr val="bg1"/>
              </a:solidFill>
              <a:latin typeface="Caveat Brush"/>
              <a:ea typeface="Source Sans Pro"/>
            </a:endParaRPr>
          </a:p>
          <a:p>
            <a:pPr algn="just"/>
            <a:endParaRPr lang="en-US" sz="3000" dirty="0">
              <a:solidFill>
                <a:schemeClr val="bg1"/>
              </a:solidFill>
              <a:latin typeface="Caveat Brush"/>
              <a:ea typeface="Source Sans Pro"/>
            </a:endParaRPr>
          </a:p>
          <a:p>
            <a:pPr algn="just"/>
            <a:r>
              <a:rPr lang="en-US" sz="3000" dirty="0">
                <a:solidFill>
                  <a:schemeClr val="accent5"/>
                </a:solidFill>
                <a:latin typeface="Caveat Brush"/>
                <a:ea typeface="Source Sans Pro"/>
              </a:rPr>
              <a:t>Cybersecurity and Infrastructure Security Agency (CISA)</a:t>
            </a:r>
            <a:r>
              <a:rPr lang="en-US" sz="3000" dirty="0">
                <a:solidFill>
                  <a:schemeClr val="bg1"/>
                </a:solidFill>
                <a:latin typeface="Caveat Brush"/>
                <a:ea typeface="Source Sans Pro"/>
              </a:rPr>
              <a:t> - U.S. government agency dedicated to enhancing the security and resilience of the nation's critical infrastructure against physical and cyber threats:</a:t>
            </a:r>
            <a:endParaRPr lang="en-US" sz="3000" dirty="0">
              <a:solidFill>
                <a:schemeClr val="bg1"/>
              </a:solidFill>
              <a:latin typeface="Caveat Brush"/>
              <a:ea typeface="Calibri"/>
              <a:cs typeface="Calibri"/>
            </a:endParaRPr>
          </a:p>
          <a:p>
            <a:pPr algn="just"/>
            <a:r>
              <a:rPr lang="en-US" sz="3000" dirty="0">
                <a:solidFill>
                  <a:schemeClr val="bg1"/>
                </a:solidFill>
                <a:latin typeface="Caveat Brush"/>
                <a:ea typeface="Source Sans Pro"/>
                <a:hlinkClick r:id="rId4">
                  <a:extLst>
                    <a:ext uri="{A12FA001-AC4F-418D-AE19-62706E023703}">
                      <ahyp:hlinkClr xmlns:ahyp="http://schemas.microsoft.com/office/drawing/2018/hyperlinkcolor" val="tx"/>
                    </a:ext>
                  </a:extLst>
                </a:hlinkClick>
              </a:rPr>
              <a:t>https://www.cisa.gov/</a:t>
            </a:r>
            <a:endParaRPr lang="en-US" sz="3000" dirty="0">
              <a:solidFill>
                <a:schemeClr val="bg1"/>
              </a:solidFill>
              <a:latin typeface="Caveat Brush"/>
              <a:ea typeface="Source Sans Pro"/>
            </a:endParaRPr>
          </a:p>
          <a:p>
            <a:pPr algn="just"/>
            <a:endParaRPr lang="en-US" sz="3000" dirty="0">
              <a:solidFill>
                <a:schemeClr val="bg1"/>
              </a:solidFill>
              <a:latin typeface="Caveat Brush"/>
              <a:ea typeface="Source Sans Pro"/>
            </a:endParaRPr>
          </a:p>
          <a:p>
            <a:pPr algn="just"/>
            <a:r>
              <a:rPr lang="en-US" sz="3000" dirty="0">
                <a:solidFill>
                  <a:schemeClr val="accent5"/>
                </a:solidFill>
                <a:latin typeface="Caveat Brush"/>
                <a:ea typeface="+mn-lt"/>
                <a:cs typeface="+mn-lt"/>
              </a:rPr>
              <a:t>National Security Agency (NSA)</a:t>
            </a:r>
            <a:r>
              <a:rPr lang="en-US" sz="3000" dirty="0">
                <a:solidFill>
                  <a:schemeClr val="bg1"/>
                </a:solidFill>
                <a:latin typeface="Caveat Brush"/>
                <a:ea typeface="+mn-lt"/>
                <a:cs typeface="+mn-lt"/>
              </a:rPr>
              <a:t> - The US' premier agency for global monitoring, collection, and processing of information and data for foreign intelligence and counterintelligence purposes:</a:t>
            </a:r>
            <a:endParaRPr lang="en-US" sz="3000" dirty="0">
              <a:solidFill>
                <a:schemeClr val="bg1"/>
              </a:solidFill>
              <a:latin typeface="Caveat Brush"/>
            </a:endParaRPr>
          </a:p>
          <a:p>
            <a:pPr algn="just"/>
            <a:r>
              <a:rPr lang="en-US" sz="3000" dirty="0">
                <a:solidFill>
                  <a:schemeClr val="bg1"/>
                </a:solidFill>
                <a:latin typeface="Caveat Brush"/>
                <a:ea typeface="Source Sans Pro"/>
                <a:hlinkClick r:id="rId5">
                  <a:extLst>
                    <a:ext uri="{A12FA001-AC4F-418D-AE19-62706E023703}">
                      <ahyp:hlinkClr xmlns:ahyp="http://schemas.microsoft.com/office/drawing/2018/hyperlinkcolor" val="tx"/>
                    </a:ext>
                  </a:extLst>
                </a:hlinkClick>
              </a:rPr>
              <a:t>https://www.nsa.gov/</a:t>
            </a:r>
            <a:endParaRPr lang="en-US" sz="3000" dirty="0">
              <a:solidFill>
                <a:schemeClr val="bg1"/>
              </a:solidFill>
              <a:latin typeface="Caveat Brush"/>
              <a:ea typeface="Source Sans Pro"/>
            </a:endParaRPr>
          </a:p>
          <a:p>
            <a:pPr algn="just"/>
            <a:endParaRPr lang="en-US" sz="3000" dirty="0">
              <a:solidFill>
                <a:schemeClr val="bg1"/>
              </a:solidFill>
              <a:latin typeface="Caveat Brush"/>
              <a:ea typeface="Source Sans Pro"/>
            </a:endParaRPr>
          </a:p>
          <a:p>
            <a:pPr algn="just"/>
            <a:r>
              <a:rPr lang="en-US" sz="3000" dirty="0">
                <a:solidFill>
                  <a:schemeClr val="accent5"/>
                </a:solidFill>
                <a:latin typeface="Caveat Brush"/>
                <a:ea typeface="Source Sans Pro"/>
              </a:rPr>
              <a:t>STIG Viewer</a:t>
            </a:r>
            <a:r>
              <a:rPr lang="en-US" sz="3000" dirty="0">
                <a:solidFill>
                  <a:schemeClr val="bg1"/>
                </a:solidFill>
                <a:latin typeface="Caveat Brush"/>
                <a:ea typeface="Source Sans Pro"/>
              </a:rPr>
              <a:t> - A comprehensive tool for accessing, analyzing, and implementing Defense Information Systems Agency (DISA) Security Technical Implementation Guides (STIGs) to ensure standardized secure installation and maintenance of DoD information systems:</a:t>
            </a:r>
            <a:endParaRPr lang="en-US" sz="3000" dirty="0">
              <a:solidFill>
                <a:schemeClr val="bg1"/>
              </a:solidFill>
              <a:ea typeface="Calibri"/>
              <a:cs typeface="Calibri"/>
            </a:endParaRPr>
          </a:p>
          <a:p>
            <a:pPr algn="just"/>
            <a:r>
              <a:rPr lang="en-US" sz="3000" dirty="0">
                <a:solidFill>
                  <a:schemeClr val="bg1"/>
                </a:solidFill>
                <a:latin typeface="Caveat Brush"/>
                <a:ea typeface="Source Sans Pro"/>
                <a:hlinkClick r:id="rId6">
                  <a:extLst>
                    <a:ext uri="{A12FA001-AC4F-418D-AE19-62706E023703}">
                      <ahyp:hlinkClr xmlns:ahyp="http://schemas.microsoft.com/office/drawing/2018/hyperlinkcolor" val="tx"/>
                    </a:ext>
                  </a:extLst>
                </a:hlinkClick>
              </a:rPr>
              <a:t>https://stigviewer.com/</a:t>
            </a:r>
            <a:endParaRPr lang="en-US" sz="3000" dirty="0">
              <a:solidFill>
                <a:schemeClr val="bg1"/>
              </a:solidFill>
              <a:latin typeface="Caveat Brush"/>
              <a:ea typeface="Calibri"/>
              <a:cs typeface="Calibri"/>
            </a:endParaRPr>
          </a:p>
          <a:p>
            <a:pPr algn="just"/>
            <a:endParaRPr lang="en-US" sz="3000" dirty="0">
              <a:solidFill>
                <a:schemeClr val="bg1"/>
              </a:solidFill>
              <a:latin typeface="Caveat Brush"/>
              <a:ea typeface="Calibri"/>
              <a:cs typeface="Calibri"/>
            </a:endParaRPr>
          </a:p>
        </p:txBody>
      </p:sp>
      <p:sp>
        <p:nvSpPr>
          <p:cNvPr id="7" name="Freeform 9">
            <a:extLst>
              <a:ext uri="{FF2B5EF4-FFF2-40B4-BE49-F238E27FC236}">
                <a16:creationId xmlns:a16="http://schemas.microsoft.com/office/drawing/2014/main" id="{BCECEEBD-DA04-C43E-EAA1-2091E5E8071A}"/>
              </a:ext>
            </a:extLst>
          </p:cNvPr>
          <p:cNvSpPr/>
          <p:nvPr/>
        </p:nvSpPr>
        <p:spPr>
          <a:xfrm rot="20818087">
            <a:off x="1567907" y="722237"/>
            <a:ext cx="1157531" cy="1183349"/>
          </a:xfrm>
          <a:custGeom>
            <a:avLst/>
            <a:gdLst/>
            <a:ahLst/>
            <a:cxnLst/>
            <a:rect l="l" t="t" r="r" b="b"/>
            <a:pathLst>
              <a:path w="1157531" h="1183349">
                <a:moveTo>
                  <a:pt x="0" y="0"/>
                </a:moveTo>
                <a:lnTo>
                  <a:pt x="1157531" y="0"/>
                </a:lnTo>
                <a:lnTo>
                  <a:pt x="1157531" y="1183349"/>
                </a:lnTo>
                <a:lnTo>
                  <a:pt x="0" y="11833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75B57834-161E-E2D2-F1D5-0374D4222E6F}"/>
              </a:ext>
            </a:extLst>
          </p:cNvPr>
          <p:cNvSpPr/>
          <p:nvPr/>
        </p:nvSpPr>
        <p:spPr>
          <a:xfrm rot="1549232">
            <a:off x="15267633" y="232355"/>
            <a:ext cx="1284390" cy="2166915"/>
          </a:xfrm>
          <a:custGeom>
            <a:avLst/>
            <a:gdLst/>
            <a:ahLst/>
            <a:cxnLst/>
            <a:rect l="l" t="t" r="r" b="b"/>
            <a:pathLst>
              <a:path w="1284390" h="2166915">
                <a:moveTo>
                  <a:pt x="0" y="0"/>
                </a:moveTo>
                <a:lnTo>
                  <a:pt x="1284390" y="0"/>
                </a:lnTo>
                <a:lnTo>
                  <a:pt x="1284390" y="2166915"/>
                </a:lnTo>
                <a:lnTo>
                  <a:pt x="0" y="21669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extLst>
      <p:ext uri="{BB962C8B-B14F-4D97-AF65-F5344CB8AC3E}">
        <p14:creationId xmlns:p14="http://schemas.microsoft.com/office/powerpoint/2010/main" val="2071687164"/>
      </p:ext>
    </p:extLst>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AB5E64D24C1243A23A837A2FDA91D9" ma:contentTypeVersion="11" ma:contentTypeDescription="Create a new document." ma:contentTypeScope="" ma:versionID="a1a4a06a2fd2f0a38e29c6b3c970649f">
  <xsd:schema xmlns:xsd="http://www.w3.org/2001/XMLSchema" xmlns:xs="http://www.w3.org/2001/XMLSchema" xmlns:p="http://schemas.microsoft.com/office/2006/metadata/properties" xmlns:ns2="adebde3b-946f-4e46-ad84-2f60494af7f0" xmlns:ns3="f726f312-b763-4994-be1e-5353e28d77aa" targetNamespace="http://schemas.microsoft.com/office/2006/metadata/properties" ma:root="true" ma:fieldsID="393471c524ff06662b4c85bd353c00df" ns2:_="" ns3:_="">
    <xsd:import namespace="adebde3b-946f-4e46-ad84-2f60494af7f0"/>
    <xsd:import namespace="f726f312-b763-4994-be1e-5353e28d77a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ebde3b-946f-4e46-ad84-2f60494af7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1a01ffc-7703-4b5f-b6e1-c1b8dc2ede79"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26f312-b763-4994-be1e-5353e28d77a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fab3128e-2fbb-496f-9cfc-ea41fbcb85ef}" ma:internalName="TaxCatchAll" ma:showField="CatchAllData" ma:web="f726f312-b763-4994-be1e-5353e28d77a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726f312-b763-4994-be1e-5353e28d77aa" xsi:nil="true"/>
    <lcf76f155ced4ddcb4097134ff3c332f xmlns="adebde3b-946f-4e46-ad84-2f60494af7f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D11A0C2-567D-4708-B330-4447A4B73A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ebde3b-946f-4e46-ad84-2f60494af7f0"/>
    <ds:schemaRef ds:uri="f726f312-b763-4994-be1e-5353e28d77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387A00-BEE2-4DA0-AF2B-E93545E5C107}">
  <ds:schemaRefs>
    <ds:schemaRef ds:uri="http://schemas.microsoft.com/sharepoint/v3/contenttype/forms"/>
  </ds:schemaRefs>
</ds:datastoreItem>
</file>

<file path=customXml/itemProps3.xml><?xml version="1.0" encoding="utf-8"?>
<ds:datastoreItem xmlns:ds="http://schemas.openxmlformats.org/officeDocument/2006/customXml" ds:itemID="{38CD4CD8-E4CE-4BC6-8D4A-6621194DDE85}">
  <ds:schemaRefs>
    <ds:schemaRef ds:uri="http://schemas.microsoft.com/office/2006/documentManagement/types"/>
    <ds:schemaRef ds:uri="http://schemas.microsoft.com/office/2006/metadata/properties"/>
    <ds:schemaRef ds:uri="http://purl.org/dc/dcmitype/"/>
    <ds:schemaRef ds:uri="adebde3b-946f-4e46-ad84-2f60494af7f0"/>
    <ds:schemaRef ds:uri="http://schemas.openxmlformats.org/package/2006/metadata/core-properties"/>
    <ds:schemaRef ds:uri="http://purl.org/dc/elements/1.1/"/>
    <ds:schemaRef ds:uri="http://purl.org/dc/terms/"/>
    <ds:schemaRef ds:uri="http://schemas.microsoft.com/office/infopath/2007/PartnerControls"/>
    <ds:schemaRef ds:uri="http://www.w3.org/XML/1998/namespace"/>
    <ds:schemaRef ds:uri="f726f312-b763-4994-be1e-5353e28d77aa"/>
  </ds:schemaRefs>
</ds:datastoreItem>
</file>

<file path=docProps/app.xml><?xml version="1.0" encoding="utf-8"?>
<Properties xmlns="http://schemas.openxmlformats.org/officeDocument/2006/extended-properties" xmlns:vt="http://schemas.openxmlformats.org/officeDocument/2006/docPropsVTypes">
  <TotalTime>371</TotalTime>
  <Words>566</Words>
  <Application>Microsoft Office PowerPoint</Application>
  <PresentationFormat>Custom</PresentationFormat>
  <Paragraphs>87</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Chalkboard School Assignments</dc:title>
  <cp:lastModifiedBy>Chinsethagid, Kailey</cp:lastModifiedBy>
  <cp:revision>351</cp:revision>
  <dcterms:created xsi:type="dcterms:W3CDTF">2006-08-16T00:00:00Z</dcterms:created>
  <dcterms:modified xsi:type="dcterms:W3CDTF">2025-04-07T03:12:07Z</dcterms:modified>
  <dc:identifier>DAGiwIUIWDs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0x0101001AAB5E64D24C1243A23A837A2FDA91D9</vt:lpwstr>
  </property>
  <property fmtid="{D5CDD505-2E9C-101B-9397-08002B2CF9AE}" pid="3" name="MediaServiceImageTags">
    <vt:lpwstr/>
  </property>
</Properties>
</file>